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9" r:id="rId1"/>
    <p:sldMasterId id="2147483660" r:id="rId2"/>
    <p:sldMasterId id="2147483670" r:id="rId3"/>
    <p:sldMasterId id="2147483680" r:id="rId4"/>
  </p:sldMasterIdLst>
  <p:notesMasterIdLst>
    <p:notesMasterId r:id="rId24"/>
  </p:notesMasterIdLst>
  <p:sldIdLst>
    <p:sldId id="256" r:id="rId5"/>
    <p:sldId id="340" r:id="rId6"/>
    <p:sldId id="268" r:id="rId7"/>
    <p:sldId id="313" r:id="rId8"/>
    <p:sldId id="291" r:id="rId9"/>
    <p:sldId id="293" r:id="rId10"/>
    <p:sldId id="294" r:id="rId11"/>
    <p:sldId id="295" r:id="rId12"/>
    <p:sldId id="331" r:id="rId13"/>
    <p:sldId id="315" r:id="rId14"/>
    <p:sldId id="314" r:id="rId15"/>
    <p:sldId id="323" r:id="rId16"/>
    <p:sldId id="337" r:id="rId17"/>
    <p:sldId id="338" r:id="rId18"/>
    <p:sldId id="333" r:id="rId19"/>
    <p:sldId id="339" r:id="rId20"/>
    <p:sldId id="334" r:id="rId21"/>
    <p:sldId id="312" r:id="rId22"/>
    <p:sldId id="285" r:id="rId2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99FF"/>
    <a:srgbClr val="CCCCFF"/>
    <a:srgbClr val="FFCC99"/>
    <a:srgbClr val="FF9999"/>
    <a:srgbClr val="9966FF"/>
    <a:srgbClr val="80DB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79046D15-9252-43C9-8A68-901541C3CEC1}">
  <a:tblStyle styleId="{79046D15-9252-43C9-8A68-901541C3CEC1}"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369" autoAdjust="0"/>
  </p:normalViewPr>
  <p:slideViewPr>
    <p:cSldViewPr>
      <p:cViewPr>
        <p:scale>
          <a:sx n="80" d="100"/>
          <a:sy n="80" d="100"/>
        </p:scale>
        <p:origin x="-1086" y="-126"/>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382794424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39700" lvl="0" indent="0" algn="just">
              <a:spcBef>
                <a:spcPts val="800"/>
              </a:spcBef>
              <a:buClrTx/>
              <a:buNone/>
            </a:pPr>
            <a:r>
              <a:rPr lang="en-US" sz="1100" b="1" i="0" u="none" strike="noStrike" kern="1200" cap="none" dirty="0" smtClean="0">
                <a:solidFill>
                  <a:srgbClr val="FF0000"/>
                </a:solidFill>
                <a:latin typeface="Arial" pitchFamily="34" charset="0"/>
                <a:ea typeface="Arial"/>
                <a:cs typeface="Arial" pitchFamily="34" charset="0"/>
                <a:sym typeface="Arial"/>
              </a:rPr>
              <a:t>5) </a:t>
            </a:r>
            <a:r>
              <a:rPr lang="en-US" sz="1100" b="1" i="0" u="none" strike="noStrike" kern="1200" cap="none" dirty="0" err="1" smtClean="0">
                <a:solidFill>
                  <a:srgbClr val="FF0000"/>
                </a:solidFill>
                <a:latin typeface="Arial" pitchFamily="34" charset="0"/>
                <a:ea typeface="Arial"/>
                <a:cs typeface="Arial" pitchFamily="34" charset="0"/>
                <a:sym typeface="Arial"/>
              </a:rPr>
              <a:t>Hoạt</a:t>
            </a:r>
            <a:r>
              <a:rPr lang="en-US" sz="1100" b="1" i="0" u="none" strike="noStrike" kern="1200" cap="none" dirty="0" smtClean="0">
                <a:solidFill>
                  <a:srgbClr val="FF0000"/>
                </a:solidFill>
                <a:latin typeface="Arial" pitchFamily="34" charset="0"/>
                <a:ea typeface="Arial"/>
                <a:cs typeface="Arial" pitchFamily="34" charset="0"/>
                <a:sym typeface="Arial"/>
              </a:rPr>
              <a:t> </a:t>
            </a:r>
            <a:r>
              <a:rPr lang="en-US" sz="1100" b="1" i="0" u="none" strike="noStrike" kern="1200" cap="none" dirty="0" err="1" smtClean="0">
                <a:solidFill>
                  <a:srgbClr val="FF0000"/>
                </a:solidFill>
                <a:latin typeface="Arial" pitchFamily="34" charset="0"/>
                <a:ea typeface="Arial"/>
                <a:cs typeface="Arial" pitchFamily="34" charset="0"/>
                <a:sym typeface="Arial"/>
              </a:rPr>
              <a:t>động</a:t>
            </a:r>
            <a:r>
              <a:rPr lang="en-US" sz="1100" b="1" i="0" u="none" strike="noStrike" kern="1200" cap="none" dirty="0" smtClean="0">
                <a:solidFill>
                  <a:srgbClr val="FF0000"/>
                </a:solidFill>
                <a:latin typeface="Arial" pitchFamily="34" charset="0"/>
                <a:ea typeface="Arial"/>
                <a:cs typeface="Arial" pitchFamily="34" charset="0"/>
                <a:sym typeface="Arial"/>
              </a:rPr>
              <a:t> </a:t>
            </a:r>
            <a:r>
              <a:rPr lang="en-US" sz="1100" b="1" i="0" u="none" strike="noStrike" kern="1200" cap="none" dirty="0" err="1" smtClean="0">
                <a:solidFill>
                  <a:srgbClr val="FF0000"/>
                </a:solidFill>
                <a:latin typeface="Arial" pitchFamily="34" charset="0"/>
                <a:ea typeface="Arial"/>
                <a:cs typeface="Arial" pitchFamily="34" charset="0"/>
                <a:sym typeface="Arial"/>
              </a:rPr>
              <a:t>chuyên</a:t>
            </a:r>
            <a:r>
              <a:rPr lang="en-US" sz="1100" b="1" i="0" u="none" strike="noStrike" kern="1200" cap="none" dirty="0" smtClean="0">
                <a:solidFill>
                  <a:srgbClr val="FF0000"/>
                </a:solidFill>
                <a:latin typeface="Arial" pitchFamily="34" charset="0"/>
                <a:ea typeface="Arial"/>
                <a:cs typeface="Arial" pitchFamily="34" charset="0"/>
                <a:sym typeface="Arial"/>
              </a:rPr>
              <a:t> </a:t>
            </a:r>
            <a:r>
              <a:rPr lang="en-US" sz="1100" b="1" i="0" u="none" strike="noStrike" kern="1200" cap="none" dirty="0" err="1" smtClean="0">
                <a:solidFill>
                  <a:srgbClr val="FF0000"/>
                </a:solidFill>
                <a:latin typeface="Arial" pitchFamily="34" charset="0"/>
                <a:ea typeface="Arial"/>
                <a:cs typeface="Arial" pitchFamily="34" charset="0"/>
                <a:sym typeface="Arial"/>
              </a:rPr>
              <a:t>sâu</a:t>
            </a:r>
            <a:r>
              <a:rPr lang="en-US" sz="1100" b="1" i="0" u="none" strike="noStrike" kern="1200" cap="none" dirty="0" smtClean="0">
                <a:solidFill>
                  <a:srgbClr val="FF0000"/>
                </a:solidFill>
                <a:latin typeface="Arial" pitchFamily="34" charset="0"/>
                <a:ea typeface="Arial"/>
                <a:cs typeface="Arial" pitchFamily="34" charset="0"/>
                <a:sym typeface="Arial"/>
              </a:rPr>
              <a:t> </a:t>
            </a:r>
            <a:r>
              <a:rPr lang="en-US" sz="1100" b="1" i="0" u="none" strike="noStrike" kern="1200" cap="none" dirty="0" err="1" smtClean="0">
                <a:solidFill>
                  <a:srgbClr val="FF0000"/>
                </a:solidFill>
                <a:latin typeface="Arial" pitchFamily="34" charset="0"/>
                <a:ea typeface="Arial"/>
                <a:cs typeface="Arial" pitchFamily="34" charset="0"/>
                <a:sym typeface="Arial"/>
              </a:rPr>
              <a:t>của</a:t>
            </a:r>
            <a:r>
              <a:rPr lang="en-US" sz="1100" b="1" i="0" u="none" strike="noStrike" kern="1200" cap="none" dirty="0" smtClean="0">
                <a:solidFill>
                  <a:srgbClr val="FF0000"/>
                </a:solidFill>
                <a:latin typeface="Arial" pitchFamily="34" charset="0"/>
                <a:ea typeface="Arial"/>
                <a:cs typeface="Arial" pitchFamily="34" charset="0"/>
                <a:sym typeface="Arial"/>
              </a:rPr>
              <a:t> 03 </a:t>
            </a:r>
            <a:r>
              <a:rPr lang="en-US" sz="1100" b="1" i="0" u="none" strike="noStrike" kern="1200" cap="none" dirty="0" err="1" smtClean="0">
                <a:solidFill>
                  <a:srgbClr val="FF0000"/>
                </a:solidFill>
                <a:latin typeface="Arial" pitchFamily="34" charset="0"/>
                <a:ea typeface="Arial"/>
                <a:cs typeface="Arial" pitchFamily="34" charset="0"/>
                <a:sym typeface="Arial"/>
              </a:rPr>
              <a:t>Ủy</a:t>
            </a:r>
            <a:r>
              <a:rPr lang="en-US" sz="1100" b="1" i="0" u="none" strike="noStrike" kern="1200" cap="none" dirty="0" smtClean="0">
                <a:solidFill>
                  <a:srgbClr val="FF0000"/>
                </a:solidFill>
                <a:latin typeface="Arial" pitchFamily="34" charset="0"/>
                <a:ea typeface="Arial"/>
                <a:cs typeface="Arial" pitchFamily="34" charset="0"/>
                <a:sym typeface="Arial"/>
              </a:rPr>
              <a:t> ban </a:t>
            </a:r>
            <a:r>
              <a:rPr lang="en-US" sz="1100" b="1" i="0" u="none" strike="noStrike" kern="1200" cap="none" dirty="0" err="1" smtClean="0">
                <a:solidFill>
                  <a:srgbClr val="FF0000"/>
                </a:solidFill>
                <a:latin typeface="Arial" pitchFamily="34" charset="0"/>
                <a:ea typeface="Arial"/>
                <a:cs typeface="Arial" pitchFamily="34" charset="0"/>
                <a:sym typeface="Arial"/>
              </a:rPr>
              <a:t>ngành</a:t>
            </a:r>
            <a:r>
              <a:rPr lang="en-US" sz="1100" b="1" i="0" u="none" strike="noStrike" kern="1200" cap="none" dirty="0" smtClean="0">
                <a:solidFill>
                  <a:srgbClr val="FF0000"/>
                </a:solidFill>
                <a:latin typeface="Arial" pitchFamily="34" charset="0"/>
                <a:ea typeface="Arial"/>
                <a:cs typeface="Arial" pitchFamily="34" charset="0"/>
                <a:sym typeface="Arial"/>
              </a:rPr>
              <a:t> </a:t>
            </a:r>
            <a:r>
              <a:rPr lang="en-US" sz="1100" b="1" i="0" u="none" strike="noStrike" kern="1200" cap="none" dirty="0" err="1" smtClean="0">
                <a:solidFill>
                  <a:srgbClr val="FF0000"/>
                </a:solidFill>
                <a:latin typeface="Arial" pitchFamily="34" charset="0"/>
                <a:ea typeface="Arial"/>
                <a:cs typeface="Arial" pitchFamily="34" charset="0"/>
                <a:sym typeface="Arial"/>
              </a:rPr>
              <a:t>hàng</a:t>
            </a:r>
            <a:r>
              <a:rPr lang="en-US" sz="1100" b="1" i="0" u="none" strike="noStrike" kern="1200" cap="none" dirty="0" smtClean="0">
                <a:solidFill>
                  <a:srgbClr val="FF0000"/>
                </a:solidFill>
                <a:latin typeface="Arial" pitchFamily="34" charset="0"/>
                <a:ea typeface="Arial"/>
                <a:cs typeface="Arial" pitchFamily="34" charset="0"/>
                <a:sym typeface="Arial"/>
              </a:rPr>
              <a:t>:</a:t>
            </a:r>
          </a:p>
          <a:p>
            <a:pPr marL="342900" lvl="0" indent="-342900" algn="just">
              <a:spcBef>
                <a:spcPts val="800"/>
              </a:spcBef>
              <a:buClrTx/>
              <a:buFontTx/>
              <a:buChar char="-"/>
            </a:pPr>
            <a:r>
              <a:rPr lang="en-US" sz="1100" b="1" i="0" u="none" strike="noStrike" kern="1200" cap="none" dirty="0" err="1" smtClean="0">
                <a:solidFill>
                  <a:srgbClr val="000099"/>
                </a:solidFill>
                <a:latin typeface="Arial" pitchFamily="34" charset="0"/>
                <a:ea typeface="Arial"/>
                <a:cs typeface="Arial" pitchFamily="34" charset="0"/>
                <a:sym typeface="Arial"/>
              </a:rPr>
              <a:t>Uỷ</a:t>
            </a:r>
            <a:r>
              <a:rPr lang="en-US" sz="1100" b="1" i="0" u="none" strike="noStrike" kern="1200" cap="none" dirty="0" smtClean="0">
                <a:solidFill>
                  <a:srgbClr val="000099"/>
                </a:solidFill>
                <a:latin typeface="Arial" pitchFamily="34" charset="0"/>
                <a:ea typeface="Arial"/>
                <a:cs typeface="Arial" pitchFamily="34" charset="0"/>
                <a:sym typeface="Arial"/>
              </a:rPr>
              <a:t> ban </a:t>
            </a:r>
            <a:r>
              <a:rPr lang="en-US" sz="1100" b="1" i="0" u="none" strike="noStrike" kern="1200" cap="none" dirty="0" err="1" smtClean="0">
                <a:solidFill>
                  <a:srgbClr val="000099"/>
                </a:solidFill>
                <a:latin typeface="Arial" pitchFamily="34" charset="0"/>
                <a:ea typeface="Arial"/>
                <a:cs typeface="Arial" pitchFamily="34" charset="0"/>
                <a:sym typeface="Arial"/>
              </a:rPr>
              <a:t>Tôm</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vụ</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kiện</a:t>
            </a:r>
            <a:r>
              <a:rPr lang="en-US" sz="1100" b="0" i="0" u="none" strike="noStrike" kern="1200" cap="none" dirty="0" smtClean="0">
                <a:solidFill>
                  <a:srgbClr val="000000"/>
                </a:solidFill>
                <a:latin typeface="Arial" pitchFamily="34" charset="0"/>
                <a:ea typeface="Arial"/>
                <a:cs typeface="Arial" pitchFamily="34" charset="0"/>
                <a:sym typeface="Arial"/>
              </a:rPr>
              <a:t> CBPG, </a:t>
            </a:r>
            <a:r>
              <a:rPr lang="en-US" sz="1100" b="0" i="0" u="none" strike="noStrike" kern="1200" cap="none" dirty="0" err="1" smtClean="0">
                <a:solidFill>
                  <a:srgbClr val="000000"/>
                </a:solidFill>
                <a:latin typeface="Arial" pitchFamily="34" charset="0"/>
                <a:ea typeface="Arial"/>
                <a:cs typeface="Arial" pitchFamily="34" charset="0"/>
                <a:sym typeface="Arial"/>
              </a:rPr>
              <a:t>giảm</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giá</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thành</a:t>
            </a:r>
            <a:r>
              <a:rPr lang="en-US" sz="1100" b="0" i="0" u="none" strike="noStrike" kern="1200" cap="none" dirty="0" smtClean="0">
                <a:solidFill>
                  <a:srgbClr val="000000"/>
                </a:solidFill>
                <a:latin typeface="Arial" pitchFamily="34" charset="0"/>
                <a:ea typeface="Arial"/>
                <a:cs typeface="Arial" pitchFamily="34" charset="0"/>
                <a:sym typeface="Arial"/>
              </a:rPr>
              <a:t> SX, </a:t>
            </a:r>
            <a:r>
              <a:rPr lang="en-US" sz="1100" b="0" i="0" u="none" strike="noStrike" kern="1200" cap="none" dirty="0" err="1" smtClean="0">
                <a:solidFill>
                  <a:srgbClr val="000000"/>
                </a:solidFill>
                <a:latin typeface="Arial" pitchFamily="34" charset="0"/>
                <a:ea typeface="Arial"/>
                <a:cs typeface="Arial" pitchFamily="34" charset="0"/>
                <a:sym typeface="Arial"/>
              </a:rPr>
              <a:t>phối</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hợp</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với</a:t>
            </a:r>
            <a:r>
              <a:rPr lang="en-US" sz="1100" b="0" i="0" u="none" strike="noStrike" kern="1200" cap="none" dirty="0" smtClean="0">
                <a:solidFill>
                  <a:srgbClr val="000000"/>
                </a:solidFill>
                <a:latin typeface="Arial" pitchFamily="34" charset="0"/>
                <a:ea typeface="Arial"/>
                <a:cs typeface="Arial" pitchFamily="34" charset="0"/>
                <a:sym typeface="Arial"/>
              </a:rPr>
              <a:t> TCTS </a:t>
            </a:r>
            <a:r>
              <a:rPr lang="en-US" sz="1100" b="0" i="0" u="none" strike="noStrike" kern="1200" cap="none" dirty="0" err="1" smtClean="0">
                <a:solidFill>
                  <a:srgbClr val="000000"/>
                </a:solidFill>
                <a:latin typeface="Arial" pitchFamily="34" charset="0"/>
                <a:ea typeface="Arial"/>
                <a:cs typeface="Arial" pitchFamily="34" charset="0"/>
                <a:sym typeface="Arial"/>
              </a:rPr>
              <a:t>việc</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hoàn</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thiện</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đánh</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số</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ao</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nuôi</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truy</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xuất</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nguồn</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gốc</a:t>
            </a:r>
            <a:r>
              <a:rPr lang="en-US" sz="1100" b="0" i="0" u="none" strike="noStrike" kern="1200" cap="none" dirty="0" smtClean="0">
                <a:solidFill>
                  <a:srgbClr val="000000"/>
                </a:solidFill>
                <a:latin typeface="Arial" pitchFamily="34" charset="0"/>
                <a:ea typeface="Arial"/>
                <a:cs typeface="Arial" pitchFamily="34" charset="0"/>
                <a:sym typeface="Arial"/>
              </a:rPr>
              <a:t>, minh </a:t>
            </a:r>
            <a:r>
              <a:rPr lang="en-US" sz="1100" b="0" i="0" u="none" strike="noStrike" kern="1200" cap="none" dirty="0" err="1" smtClean="0">
                <a:solidFill>
                  <a:srgbClr val="000000"/>
                </a:solidFill>
                <a:latin typeface="Arial" pitchFamily="34" charset="0"/>
                <a:ea typeface="Arial"/>
                <a:cs typeface="Arial" pitchFamily="34" charset="0"/>
                <a:sym typeface="Arial"/>
              </a:rPr>
              <a:t>bạch</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xuất</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xứ</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phát</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triển</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thị</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trường</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nội</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địa</a:t>
            </a:r>
            <a:endParaRPr lang="en-US" sz="1100" b="0" i="0" u="none" strike="noStrike" kern="1200" cap="none" dirty="0" smtClean="0">
              <a:solidFill>
                <a:srgbClr val="000000"/>
              </a:solidFill>
              <a:latin typeface="Arial" pitchFamily="34" charset="0"/>
              <a:ea typeface="Arial"/>
              <a:cs typeface="Arial" pitchFamily="34" charset="0"/>
              <a:sym typeface="Arial"/>
            </a:endParaRPr>
          </a:p>
          <a:p>
            <a:pPr marL="342900" lvl="0" indent="-342900" algn="just">
              <a:spcBef>
                <a:spcPts val="800"/>
              </a:spcBef>
              <a:buClrTx/>
              <a:buFontTx/>
              <a:buChar char="-"/>
            </a:pPr>
            <a:r>
              <a:rPr lang="en-US" sz="1100" b="1" i="0" u="none" strike="noStrike" kern="1200" cap="none" dirty="0" err="1" smtClean="0">
                <a:solidFill>
                  <a:srgbClr val="000099"/>
                </a:solidFill>
                <a:latin typeface="Arial" pitchFamily="34" charset="0"/>
                <a:ea typeface="Arial"/>
                <a:cs typeface="Arial" pitchFamily="34" charset="0"/>
                <a:sym typeface="Arial"/>
              </a:rPr>
              <a:t>Uỷ</a:t>
            </a:r>
            <a:r>
              <a:rPr lang="en-US" sz="1100" b="1" i="0" u="none" strike="noStrike" kern="1200" cap="none" dirty="0" smtClean="0">
                <a:solidFill>
                  <a:srgbClr val="000099"/>
                </a:solidFill>
                <a:latin typeface="Arial" pitchFamily="34" charset="0"/>
                <a:ea typeface="Arial"/>
                <a:cs typeface="Arial" pitchFamily="34" charset="0"/>
                <a:sym typeface="Arial"/>
              </a:rPr>
              <a:t> ban </a:t>
            </a:r>
            <a:r>
              <a:rPr lang="en-US" sz="1100" b="1" i="0" u="none" strike="noStrike" kern="1200" cap="none" dirty="0" err="1" smtClean="0">
                <a:solidFill>
                  <a:srgbClr val="000099"/>
                </a:solidFill>
                <a:latin typeface="Arial" pitchFamily="34" charset="0"/>
                <a:ea typeface="Arial"/>
                <a:cs typeface="Arial" pitchFamily="34" charset="0"/>
                <a:sym typeface="Arial"/>
              </a:rPr>
              <a:t>cá</a:t>
            </a:r>
            <a:r>
              <a:rPr lang="en-US" sz="1100" b="1" i="0" u="none" strike="noStrike" kern="1200" cap="none" dirty="0" smtClean="0">
                <a:solidFill>
                  <a:srgbClr val="000099"/>
                </a:solidFill>
                <a:latin typeface="Arial" pitchFamily="34" charset="0"/>
                <a:ea typeface="Arial"/>
                <a:cs typeface="Arial" pitchFamily="34" charset="0"/>
                <a:sym typeface="Arial"/>
              </a:rPr>
              <a:t> </a:t>
            </a:r>
            <a:r>
              <a:rPr lang="en-US" sz="1100" b="1" i="0" u="none" strike="noStrike" kern="1200" cap="none" dirty="0" err="1" smtClean="0">
                <a:solidFill>
                  <a:srgbClr val="000099"/>
                </a:solidFill>
                <a:latin typeface="Arial" pitchFamily="34" charset="0"/>
                <a:ea typeface="Arial"/>
                <a:cs typeface="Arial" pitchFamily="34" charset="0"/>
                <a:sym typeface="Arial"/>
              </a:rPr>
              <a:t>nước</a:t>
            </a:r>
            <a:r>
              <a:rPr lang="en-US" sz="1100" b="1" i="0" u="none" strike="noStrike" kern="1200" cap="none" dirty="0" smtClean="0">
                <a:solidFill>
                  <a:srgbClr val="000099"/>
                </a:solidFill>
                <a:latin typeface="Arial" pitchFamily="34" charset="0"/>
                <a:ea typeface="Arial"/>
                <a:cs typeface="Arial" pitchFamily="34" charset="0"/>
                <a:sym typeface="Arial"/>
              </a:rPr>
              <a:t> </a:t>
            </a:r>
            <a:r>
              <a:rPr lang="en-US" sz="1100" b="1" i="0" u="none" strike="noStrike" kern="1200" cap="none" dirty="0" err="1" smtClean="0">
                <a:solidFill>
                  <a:srgbClr val="000099"/>
                </a:solidFill>
                <a:latin typeface="Arial" pitchFamily="34" charset="0"/>
                <a:ea typeface="Arial"/>
                <a:cs typeface="Arial" pitchFamily="34" charset="0"/>
                <a:sym typeface="Arial"/>
              </a:rPr>
              <a:t>ngọt</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Thị</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trường</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Trung</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quốc</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vụ</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kiện</a:t>
            </a:r>
            <a:r>
              <a:rPr lang="en-US" sz="1100" b="0" i="0" u="none" strike="noStrike" kern="1200" cap="none" dirty="0" smtClean="0">
                <a:solidFill>
                  <a:srgbClr val="000000"/>
                </a:solidFill>
                <a:latin typeface="Arial" pitchFamily="34" charset="0"/>
                <a:ea typeface="Arial"/>
                <a:cs typeface="Arial" pitchFamily="34" charset="0"/>
                <a:sym typeface="Arial"/>
              </a:rPr>
              <a:t> CBPG </a:t>
            </a:r>
            <a:r>
              <a:rPr lang="en-US" sz="1100" b="0" i="0" u="none" strike="noStrike" kern="1200" cap="none" dirty="0" err="1" smtClean="0">
                <a:solidFill>
                  <a:srgbClr val="000000"/>
                </a:solidFill>
                <a:latin typeface="Arial" pitchFamily="34" charset="0"/>
                <a:ea typeface="Arial"/>
                <a:cs typeface="Arial" pitchFamily="34" charset="0"/>
                <a:sym typeface="Arial"/>
              </a:rPr>
              <a:t>tại</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Mỹ</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gia</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tăng</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sản</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xuất</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các</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mặt</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hàng</a:t>
            </a:r>
            <a:r>
              <a:rPr lang="en-US" sz="1100" b="0" i="0" u="none" strike="noStrike" kern="1200" cap="none" dirty="0" smtClean="0">
                <a:solidFill>
                  <a:srgbClr val="000000"/>
                </a:solidFill>
                <a:latin typeface="Arial" pitchFamily="34" charset="0"/>
                <a:ea typeface="Arial"/>
                <a:cs typeface="Arial" pitchFamily="34" charset="0"/>
                <a:sym typeface="Arial"/>
              </a:rPr>
              <a:t> GTGT, </a:t>
            </a:r>
            <a:r>
              <a:rPr lang="en-US" sz="1100" b="0" i="0" u="none" strike="noStrike" kern="1200" cap="none" dirty="0" err="1" smtClean="0">
                <a:solidFill>
                  <a:srgbClr val="000000"/>
                </a:solidFill>
                <a:latin typeface="Arial" pitchFamily="34" charset="0"/>
                <a:ea typeface="Arial"/>
                <a:cs typeface="Arial" pitchFamily="34" charset="0"/>
                <a:sym typeface="Arial"/>
              </a:rPr>
              <a:t>phát</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triển</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thị</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trường</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nội</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địa</a:t>
            </a:r>
            <a:endParaRPr lang="en-US" sz="1100" b="0" i="0" u="none" strike="noStrike" kern="1200" cap="none" dirty="0" smtClean="0">
              <a:solidFill>
                <a:srgbClr val="000000"/>
              </a:solidFill>
              <a:latin typeface="Arial" pitchFamily="34" charset="0"/>
              <a:ea typeface="Arial"/>
              <a:cs typeface="Arial" pitchFamily="34" charset="0"/>
              <a:sym typeface="Arial"/>
            </a:endParaRPr>
          </a:p>
          <a:p>
            <a:pPr marL="342900" lvl="0" indent="-342900" algn="just">
              <a:spcBef>
                <a:spcPts val="800"/>
              </a:spcBef>
              <a:buClrTx/>
              <a:buFontTx/>
              <a:buChar char="-"/>
            </a:pPr>
            <a:r>
              <a:rPr lang="en-US" sz="1100" b="1" i="0" u="none" strike="noStrike" kern="1200" cap="none" dirty="0" err="1" smtClean="0">
                <a:solidFill>
                  <a:srgbClr val="000099"/>
                </a:solidFill>
                <a:latin typeface="Arial" pitchFamily="34" charset="0"/>
                <a:ea typeface="Arial"/>
                <a:cs typeface="Arial" pitchFamily="34" charset="0"/>
                <a:sym typeface="Arial"/>
              </a:rPr>
              <a:t>Uỷ</a:t>
            </a:r>
            <a:r>
              <a:rPr lang="en-US" sz="1100" b="1" i="0" u="none" strike="noStrike" kern="1200" cap="none" dirty="0" smtClean="0">
                <a:solidFill>
                  <a:srgbClr val="000099"/>
                </a:solidFill>
                <a:latin typeface="Arial" pitchFamily="34" charset="0"/>
                <a:ea typeface="Arial"/>
                <a:cs typeface="Arial" pitchFamily="34" charset="0"/>
                <a:sym typeface="Arial"/>
              </a:rPr>
              <a:t> ban </a:t>
            </a:r>
            <a:r>
              <a:rPr lang="en-US" sz="1100" b="1" i="0" u="none" strike="noStrike" kern="1200" cap="none" dirty="0" err="1" smtClean="0">
                <a:solidFill>
                  <a:srgbClr val="000099"/>
                </a:solidFill>
                <a:latin typeface="Arial" pitchFamily="34" charset="0"/>
                <a:ea typeface="Arial"/>
                <a:cs typeface="Arial" pitchFamily="34" charset="0"/>
                <a:sym typeface="Arial"/>
              </a:rPr>
              <a:t>Hải</a:t>
            </a:r>
            <a:r>
              <a:rPr lang="en-US" sz="1100" b="1" i="0" u="none" strike="noStrike" kern="1200" cap="none" dirty="0" smtClean="0">
                <a:solidFill>
                  <a:srgbClr val="000099"/>
                </a:solidFill>
                <a:latin typeface="Arial" pitchFamily="34" charset="0"/>
                <a:ea typeface="Arial"/>
                <a:cs typeface="Arial" pitchFamily="34" charset="0"/>
                <a:sym typeface="Arial"/>
              </a:rPr>
              <a:t> </a:t>
            </a:r>
            <a:r>
              <a:rPr lang="en-US" sz="1100" b="1" i="0" u="none" strike="noStrike" kern="1200" cap="none" dirty="0" err="1" smtClean="0">
                <a:solidFill>
                  <a:srgbClr val="000099"/>
                </a:solidFill>
                <a:latin typeface="Arial" pitchFamily="34" charset="0"/>
                <a:ea typeface="Arial"/>
                <a:cs typeface="Arial" pitchFamily="34" charset="0"/>
                <a:sym typeface="Arial"/>
              </a:rPr>
              <a:t>sản</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chương</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trình</a:t>
            </a:r>
            <a:r>
              <a:rPr lang="en-US" sz="1100" b="0" i="0" u="none" strike="noStrike" kern="1200" cap="none" dirty="0" smtClean="0">
                <a:solidFill>
                  <a:srgbClr val="000000"/>
                </a:solidFill>
                <a:latin typeface="Arial" pitchFamily="34" charset="0"/>
                <a:ea typeface="Arial"/>
                <a:cs typeface="Arial" pitchFamily="34" charset="0"/>
                <a:sym typeface="Arial"/>
              </a:rPr>
              <a:t> DN cam </a:t>
            </a:r>
            <a:r>
              <a:rPr lang="en-US" sz="1100" b="0" i="0" u="none" strike="noStrike" kern="1200" cap="none" dirty="0" err="1" smtClean="0">
                <a:solidFill>
                  <a:srgbClr val="000000"/>
                </a:solidFill>
                <a:latin typeface="Arial" pitchFamily="34" charset="0"/>
                <a:ea typeface="Arial"/>
                <a:cs typeface="Arial" pitchFamily="34" charset="0"/>
                <a:sym typeface="Arial"/>
              </a:rPr>
              <a:t>kết</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chống</a:t>
            </a:r>
            <a:r>
              <a:rPr lang="en-US" sz="1100" b="0" i="0" u="none" strike="noStrike" kern="1200" cap="none" dirty="0" smtClean="0">
                <a:solidFill>
                  <a:srgbClr val="000000"/>
                </a:solidFill>
                <a:latin typeface="Arial" pitchFamily="34" charset="0"/>
                <a:ea typeface="Arial"/>
                <a:cs typeface="Arial" pitchFamily="34" charset="0"/>
                <a:sym typeface="Arial"/>
              </a:rPr>
              <a:t> IUU &amp; </a:t>
            </a:r>
            <a:r>
              <a:rPr lang="en-US" sz="1100" b="0" i="0" u="none" strike="noStrike" kern="1200" cap="none" dirty="0" err="1" smtClean="0">
                <a:solidFill>
                  <a:srgbClr val="000000"/>
                </a:solidFill>
                <a:latin typeface="Arial" pitchFamily="34" charset="0"/>
                <a:ea typeface="Arial"/>
                <a:cs typeface="Arial" pitchFamily="34" charset="0"/>
                <a:sym typeface="Arial"/>
              </a:rPr>
              <a:t>gỡ</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thẻ</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vàng</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vấn</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đề</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nhập</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khẩu</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để</a:t>
            </a:r>
            <a:r>
              <a:rPr lang="en-US" sz="1100" b="0" i="0" u="none" strike="noStrike" kern="1200" cap="none" dirty="0" smtClean="0">
                <a:solidFill>
                  <a:srgbClr val="000000"/>
                </a:solidFill>
                <a:latin typeface="Arial" pitchFamily="34" charset="0"/>
                <a:ea typeface="Arial"/>
                <a:cs typeface="Arial" pitchFamily="34" charset="0"/>
                <a:sym typeface="Arial"/>
              </a:rPr>
              <a:t> SXXK, </a:t>
            </a:r>
            <a:r>
              <a:rPr lang="en-US" sz="1100" b="0" i="0" u="none" strike="noStrike" kern="1200" cap="none" dirty="0" err="1" smtClean="0">
                <a:solidFill>
                  <a:srgbClr val="000000"/>
                </a:solidFill>
                <a:latin typeface="Arial" pitchFamily="34" charset="0"/>
                <a:ea typeface="Arial"/>
                <a:cs typeface="Arial" pitchFamily="34" charset="0"/>
                <a:sym typeface="Arial"/>
              </a:rPr>
              <a:t>các</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thị</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trường</a:t>
            </a:r>
            <a:r>
              <a:rPr lang="en-US" sz="1100" b="0" i="0" u="none" strike="noStrike" kern="1200" cap="none" dirty="0" smtClean="0">
                <a:solidFill>
                  <a:srgbClr val="000000"/>
                </a:solidFill>
                <a:latin typeface="Arial" pitchFamily="34" charset="0"/>
                <a:ea typeface="Arial"/>
                <a:cs typeface="Arial" pitchFamily="34" charset="0"/>
                <a:sym typeface="Arial"/>
              </a:rPr>
              <a:t> “FTA”, </a:t>
            </a:r>
            <a:r>
              <a:rPr lang="en-US" sz="1100" b="0" i="0" u="none" strike="noStrike" kern="1200" cap="none" dirty="0" err="1" smtClean="0">
                <a:solidFill>
                  <a:srgbClr val="000000"/>
                </a:solidFill>
                <a:latin typeface="Arial" pitchFamily="34" charset="0"/>
                <a:ea typeface="Arial"/>
                <a:cs typeface="Arial" pitchFamily="34" charset="0"/>
                <a:sym typeface="Arial"/>
              </a:rPr>
              <a:t>truy</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xuất</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nguồn</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gốc</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nâng</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cao</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hoạt</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động</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của</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các</a:t>
            </a:r>
            <a:r>
              <a:rPr lang="en-US" sz="1100" b="0" i="0" u="none" strike="noStrike" kern="1200" cap="none" dirty="0" smtClean="0">
                <a:solidFill>
                  <a:srgbClr val="000000"/>
                </a:solidFill>
                <a:latin typeface="Arial" pitchFamily="34" charset="0"/>
                <a:ea typeface="Arial"/>
                <a:cs typeface="Arial" pitchFamily="34" charset="0"/>
                <a:sym typeface="Arial"/>
              </a:rPr>
              <a:t> CLB (</a:t>
            </a:r>
            <a:r>
              <a:rPr lang="en-US" sz="1100" b="0" i="0" u="none" strike="noStrike" kern="1200" cap="none" dirty="0" err="1" smtClean="0">
                <a:solidFill>
                  <a:srgbClr val="000000"/>
                </a:solidFill>
                <a:latin typeface="Arial" pitchFamily="34" charset="0"/>
                <a:ea typeface="Arial"/>
                <a:cs typeface="Arial" pitchFamily="34" charset="0"/>
                <a:sym typeface="Arial"/>
              </a:rPr>
              <a:t>cá</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ngừ</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nội</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địa</a:t>
            </a:r>
            <a:r>
              <a:rPr lang="en-US" sz="1100" b="0" i="0" u="none" strike="noStrike" kern="1200" cap="none" dirty="0" smtClean="0">
                <a:solidFill>
                  <a:srgbClr val="000000"/>
                </a:solidFill>
                <a:latin typeface="Arial" pitchFamily="34" charset="0"/>
                <a:ea typeface="Arial"/>
                <a:cs typeface="Arial" pitchFamily="34" charset="0"/>
                <a:sym typeface="Arial"/>
              </a:rPr>
              <a:t>, </a:t>
            </a:r>
            <a:r>
              <a:rPr lang="en-US" sz="1100" b="0" i="0" u="none" strike="noStrike" kern="1200" cap="none" dirty="0" err="1" smtClean="0">
                <a:solidFill>
                  <a:srgbClr val="000000"/>
                </a:solidFill>
                <a:latin typeface="Arial" pitchFamily="34" charset="0"/>
                <a:ea typeface="Arial"/>
                <a:cs typeface="Arial" pitchFamily="34" charset="0"/>
                <a:sym typeface="Arial"/>
              </a:rPr>
              <a:t>ghẹ</a:t>
            </a:r>
            <a:r>
              <a:rPr lang="en-US" sz="1100" b="0" i="0" u="none" strike="noStrike" kern="1200" cap="none" dirty="0" smtClean="0">
                <a:solidFill>
                  <a:srgbClr val="000000"/>
                </a:solidFill>
                <a:latin typeface="Arial" pitchFamily="34" charset="0"/>
                <a:ea typeface="Arial"/>
                <a:cs typeface="Arial" pitchFamily="34" charset="0"/>
                <a:sym typeface="Arial"/>
              </a:rPr>
              <a:t>)</a:t>
            </a:r>
          </a:p>
          <a:p>
            <a:pPr marL="139700" indent="0">
              <a:buNone/>
            </a:pPr>
            <a:endParaRPr lang="en-US" dirty="0"/>
          </a:p>
        </p:txBody>
      </p:sp>
    </p:spTree>
    <p:extLst>
      <p:ext uri="{BB962C8B-B14F-4D97-AF65-F5344CB8AC3E}">
        <p14:creationId xmlns:p14="http://schemas.microsoft.com/office/powerpoint/2010/main" val="2647204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lgn="just"/>
            <a:r>
              <a:rPr lang="en-US" sz="1100" dirty="0" smtClean="0">
                <a:latin typeface="Arial" pitchFamily="34" charset="0"/>
                <a:cs typeface="Arial" pitchFamily="34" charset="0"/>
              </a:rPr>
              <a:t>3/ </a:t>
            </a:r>
            <a:r>
              <a:rPr lang="en-US" sz="1100" dirty="0" err="1" smtClean="0">
                <a:latin typeface="Arial" pitchFamily="34" charset="0"/>
                <a:cs typeface="Arial" pitchFamily="34" charset="0"/>
              </a:rPr>
              <a:t>Đa</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dạng</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các</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dịch</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vụ</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cung</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cấp</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cho</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Hội</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viên</a:t>
            </a:r>
            <a:r>
              <a:rPr lang="en-US" sz="1100" dirty="0" smtClean="0">
                <a:latin typeface="Arial" pitchFamily="34" charset="0"/>
                <a:cs typeface="Arial" pitchFamily="34" charset="0"/>
              </a:rPr>
              <a:t>:</a:t>
            </a:r>
          </a:p>
          <a:p>
            <a:pPr algn="just"/>
            <a:r>
              <a:rPr lang="en-US" sz="1100" dirty="0" err="1" smtClean="0">
                <a:latin typeface="Arial" pitchFamily="34" charset="0"/>
                <a:cs typeface="Arial" pitchFamily="34" charset="0"/>
              </a:rPr>
              <a:t>Ngoài</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các</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dịch</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vụ</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Hiệp</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hội</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đang</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cung</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cấp</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cho</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hội</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viên</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Hiệp</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hội</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sẽ</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nghiên</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cứu</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triển</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khai</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thêm</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các</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hoạt</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động</a:t>
            </a:r>
            <a:endParaRPr lang="en-US" sz="1100" dirty="0" smtClean="0">
              <a:latin typeface="Arial" pitchFamily="34" charset="0"/>
              <a:cs typeface="Arial" pitchFamily="34" charset="0"/>
            </a:endParaRPr>
          </a:p>
          <a:p>
            <a:pPr algn="just"/>
            <a:r>
              <a:rPr lang="en-US" sz="1100" i="1" dirty="0" smtClean="0">
                <a:latin typeface="Arial" pitchFamily="34" charset="0"/>
                <a:cs typeface="Arial" pitchFamily="34" charset="0"/>
              </a:rPr>
              <a:t>3.1/ </a:t>
            </a:r>
            <a:r>
              <a:rPr lang="en-US" sz="1100" i="1" dirty="0" err="1" smtClean="0">
                <a:latin typeface="Arial" pitchFamily="34" charset="0"/>
                <a:cs typeface="Arial" pitchFamily="34" charset="0"/>
              </a:rPr>
              <a:t>Xúc</a:t>
            </a:r>
            <a:r>
              <a:rPr lang="en-US" sz="1100" i="1" dirty="0" smtClean="0">
                <a:latin typeface="Arial" pitchFamily="34" charset="0"/>
                <a:cs typeface="Arial" pitchFamily="34" charset="0"/>
              </a:rPr>
              <a:t> </a:t>
            </a:r>
            <a:r>
              <a:rPr lang="en-US" sz="1100" i="1" dirty="0" err="1" smtClean="0">
                <a:latin typeface="Arial" pitchFamily="34" charset="0"/>
                <a:cs typeface="Arial" pitchFamily="34" charset="0"/>
              </a:rPr>
              <a:t>tiến</a:t>
            </a:r>
            <a:r>
              <a:rPr lang="en-US" sz="1100" i="1" dirty="0" smtClean="0">
                <a:latin typeface="Arial" pitchFamily="34" charset="0"/>
                <a:cs typeface="Arial" pitchFamily="34" charset="0"/>
              </a:rPr>
              <a:t> </a:t>
            </a:r>
            <a:r>
              <a:rPr lang="en-US" sz="1100" i="1" dirty="0" err="1" smtClean="0">
                <a:latin typeface="Arial" pitchFamily="34" charset="0"/>
                <a:cs typeface="Arial" pitchFamily="34" charset="0"/>
              </a:rPr>
              <a:t>thương</a:t>
            </a:r>
            <a:r>
              <a:rPr lang="en-US" sz="1100" i="1" dirty="0" smtClean="0">
                <a:latin typeface="Arial" pitchFamily="34" charset="0"/>
                <a:cs typeface="Arial" pitchFamily="34" charset="0"/>
              </a:rPr>
              <a:t> </a:t>
            </a:r>
            <a:r>
              <a:rPr lang="en-US" sz="1100" i="1" dirty="0" err="1" smtClean="0">
                <a:latin typeface="Arial" pitchFamily="34" charset="0"/>
                <a:cs typeface="Arial" pitchFamily="34" charset="0"/>
              </a:rPr>
              <a:t>mại</a:t>
            </a:r>
            <a:r>
              <a:rPr lang="en-US" sz="1100" i="1" dirty="0" smtClean="0">
                <a:latin typeface="Arial" pitchFamily="34" charset="0"/>
                <a:cs typeface="Arial" pitchFamily="34" charset="0"/>
              </a:rPr>
              <a:t>:</a:t>
            </a:r>
          </a:p>
          <a:p>
            <a:pPr algn="just"/>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Dịch</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vụ</a:t>
            </a:r>
            <a:r>
              <a:rPr lang="es-ES_tradnl" sz="1100" dirty="0" smtClean="0">
                <a:latin typeface="Arial" pitchFamily="34" charset="0"/>
                <a:cs typeface="Arial" pitchFamily="34" charset="0"/>
              </a:rPr>
              <a:t> B2B </a:t>
            </a:r>
            <a:r>
              <a:rPr lang="es-ES_tradnl" sz="1100" dirty="0" err="1" smtClean="0">
                <a:latin typeface="Arial" pitchFamily="34" charset="0"/>
                <a:cs typeface="Arial" pitchFamily="34" charset="0"/>
              </a:rPr>
              <a:t>theo</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từng</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nhóm</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ngành</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hàng</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cá</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tra</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cá</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ngừ</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tôm</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theo</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nhu</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cầu</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Doanh</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nghiệp</a:t>
            </a:r>
            <a:endParaRPr lang="en-US" sz="1100" dirty="0" smtClean="0">
              <a:latin typeface="Arial" pitchFamily="34" charset="0"/>
              <a:cs typeface="Arial" pitchFamily="34" charset="0"/>
            </a:endParaRPr>
          </a:p>
          <a:p>
            <a:pPr algn="just"/>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Tư</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vấn</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về</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truyền</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thông</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xây</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dựng</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chiến</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lược</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hoạt</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động</a:t>
            </a:r>
            <a:r>
              <a:rPr lang="es-ES_tradnl" sz="1100" dirty="0" smtClean="0">
                <a:latin typeface="Arial" pitchFamily="34" charset="0"/>
                <a:cs typeface="Arial" pitchFamily="34" charset="0"/>
              </a:rPr>
              <a:t> marketing online, </a:t>
            </a:r>
            <a:r>
              <a:rPr lang="es-ES_tradnl" sz="1100" dirty="0" err="1" smtClean="0">
                <a:latin typeface="Arial" pitchFamily="34" charset="0"/>
                <a:cs typeface="Arial" pitchFamily="34" charset="0"/>
              </a:rPr>
              <a:t>xây</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dựng</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website</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truyền</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thông</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hình</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ảnh</a:t>
            </a:r>
            <a:r>
              <a:rPr lang="es-ES_tradnl" sz="1100" dirty="0" smtClean="0">
                <a:latin typeface="Arial" pitchFamily="34" charset="0"/>
                <a:cs typeface="Arial" pitchFamily="34" charset="0"/>
              </a:rPr>
              <a:t>… </a:t>
            </a:r>
            <a:endParaRPr lang="en-US" sz="1100" dirty="0" smtClean="0">
              <a:latin typeface="Arial" pitchFamily="34" charset="0"/>
              <a:cs typeface="Arial" pitchFamily="34" charset="0"/>
            </a:endParaRPr>
          </a:p>
          <a:p>
            <a:pPr algn="just"/>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Ưu</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tiên</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hỗ</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trợ</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nhóm</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hội</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viên</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mới</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hỗ</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trợ</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tham</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gia</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hội</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chợ</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trong</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và</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ngoài</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nước</a:t>
            </a:r>
            <a:r>
              <a:rPr lang="es-ES_tradnl" sz="1100" dirty="0" smtClean="0">
                <a:latin typeface="Arial" pitchFamily="34" charset="0"/>
                <a:cs typeface="Arial" pitchFamily="34" charset="0"/>
              </a:rPr>
              <a:t> do VASEP </a:t>
            </a:r>
            <a:r>
              <a:rPr lang="es-ES_tradnl" sz="1100" dirty="0" err="1" smtClean="0">
                <a:latin typeface="Arial" pitchFamily="34" charset="0"/>
                <a:cs typeface="Arial" pitchFamily="34" charset="0"/>
              </a:rPr>
              <a:t>tổ</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chức</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cách</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thức</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tiếp</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cận</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buyer</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khảo</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sát</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thị</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trường</a:t>
            </a:r>
            <a:r>
              <a:rPr lang="es-ES_tradnl" sz="1100" dirty="0" smtClean="0">
                <a:latin typeface="Arial" pitchFamily="34" charset="0"/>
                <a:cs typeface="Arial" pitchFamily="34" charset="0"/>
              </a:rPr>
              <a:t>… </a:t>
            </a:r>
            <a:endParaRPr lang="en-US" sz="1100" dirty="0" smtClean="0">
              <a:latin typeface="Arial" pitchFamily="34" charset="0"/>
              <a:cs typeface="Arial" pitchFamily="34" charset="0"/>
            </a:endParaRPr>
          </a:p>
          <a:p>
            <a:endParaRPr lang="en-US" dirty="0" smtClean="0"/>
          </a:p>
          <a:p>
            <a:pPr algn="just"/>
            <a:r>
              <a:rPr lang="en-US" sz="1100" i="1" dirty="0" smtClean="0">
                <a:latin typeface="Arial" pitchFamily="34" charset="0"/>
                <a:cs typeface="Arial" pitchFamily="34" charset="0"/>
              </a:rPr>
              <a:t>3.2/ </a:t>
            </a:r>
            <a:r>
              <a:rPr lang="en-US" sz="1100" i="1" dirty="0" err="1" smtClean="0">
                <a:latin typeface="Arial" pitchFamily="34" charset="0"/>
                <a:cs typeface="Arial" pitchFamily="34" charset="0"/>
              </a:rPr>
              <a:t>Dịch</a:t>
            </a:r>
            <a:r>
              <a:rPr lang="en-US" sz="1100" i="1" dirty="0" smtClean="0">
                <a:latin typeface="Arial" pitchFamily="34" charset="0"/>
                <a:cs typeface="Arial" pitchFamily="34" charset="0"/>
              </a:rPr>
              <a:t> </a:t>
            </a:r>
            <a:r>
              <a:rPr lang="en-US" sz="1100" i="1" dirty="0" err="1" smtClean="0">
                <a:latin typeface="Arial" pitchFamily="34" charset="0"/>
                <a:cs typeface="Arial" pitchFamily="34" charset="0"/>
              </a:rPr>
              <a:t>vụ</a:t>
            </a:r>
            <a:r>
              <a:rPr lang="en-US" sz="1100" i="1" dirty="0" smtClean="0">
                <a:latin typeface="Arial" pitchFamily="34" charset="0"/>
                <a:cs typeface="Arial" pitchFamily="34" charset="0"/>
              </a:rPr>
              <a:t> </a:t>
            </a:r>
            <a:r>
              <a:rPr lang="en-US" sz="1100" i="1" dirty="0" err="1" smtClean="0">
                <a:latin typeface="Arial" pitchFamily="34" charset="0"/>
                <a:cs typeface="Arial" pitchFamily="34" charset="0"/>
              </a:rPr>
              <a:t>thông</a:t>
            </a:r>
            <a:r>
              <a:rPr lang="en-US" sz="1100" i="1" dirty="0" smtClean="0">
                <a:latin typeface="Arial" pitchFamily="34" charset="0"/>
                <a:cs typeface="Arial" pitchFamily="34" charset="0"/>
              </a:rPr>
              <a:t> tin </a:t>
            </a:r>
            <a:r>
              <a:rPr lang="en-US" sz="1100" i="1" dirty="0" err="1" smtClean="0">
                <a:latin typeface="Arial" pitchFamily="34" charset="0"/>
                <a:cs typeface="Arial" pitchFamily="34" charset="0"/>
              </a:rPr>
              <a:t>và</a:t>
            </a:r>
            <a:r>
              <a:rPr lang="en-US" sz="1100" i="1" dirty="0" smtClean="0">
                <a:latin typeface="Arial" pitchFamily="34" charset="0"/>
                <a:cs typeface="Arial" pitchFamily="34" charset="0"/>
              </a:rPr>
              <a:t> </a:t>
            </a:r>
            <a:r>
              <a:rPr lang="en-US" sz="1100" i="1" dirty="0" err="1" smtClean="0">
                <a:latin typeface="Arial" pitchFamily="34" charset="0"/>
                <a:cs typeface="Arial" pitchFamily="34" charset="0"/>
              </a:rPr>
              <a:t>đào</a:t>
            </a:r>
            <a:r>
              <a:rPr lang="en-US" sz="1100" i="1" dirty="0" smtClean="0">
                <a:latin typeface="Arial" pitchFamily="34" charset="0"/>
                <a:cs typeface="Arial" pitchFamily="34" charset="0"/>
              </a:rPr>
              <a:t> </a:t>
            </a:r>
            <a:r>
              <a:rPr lang="en-US" sz="1100" i="1" dirty="0" err="1" smtClean="0">
                <a:latin typeface="Arial" pitchFamily="34" charset="0"/>
                <a:cs typeface="Arial" pitchFamily="34" charset="0"/>
              </a:rPr>
              <a:t>tạo</a:t>
            </a:r>
            <a:r>
              <a:rPr lang="en-US" sz="1100" i="1" dirty="0" smtClean="0">
                <a:latin typeface="Arial" pitchFamily="34" charset="0"/>
                <a:cs typeface="Arial" pitchFamily="34" charset="0"/>
              </a:rPr>
              <a:t>:</a:t>
            </a:r>
          </a:p>
          <a:p>
            <a:pPr algn="just"/>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Tổ</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chức</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thực</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hiện</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các</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báo</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cáo</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chuyên</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sâu</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từng</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thị</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trường</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về</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nhu</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cầu</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thói</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quen</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quy</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định</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giá</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cả</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sự</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cạnh</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tranh</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các</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rào</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cản</a:t>
            </a:r>
            <a:r>
              <a:rPr lang="es-ES_tradnl" sz="1100" dirty="0" smtClean="0">
                <a:latin typeface="Arial" pitchFamily="34" charset="0"/>
                <a:cs typeface="Arial" pitchFamily="34" charset="0"/>
              </a:rPr>
              <a:t>,…</a:t>
            </a:r>
            <a:endParaRPr lang="en-US" sz="1100" dirty="0" smtClean="0">
              <a:latin typeface="Arial" pitchFamily="34" charset="0"/>
              <a:cs typeface="Arial" pitchFamily="34" charset="0"/>
            </a:endParaRPr>
          </a:p>
          <a:p>
            <a:pPr algn="just"/>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Cập</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nhật</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thông</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tin</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về</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thị</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trường</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một</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cách</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nhanh</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chóng</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và</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kịp</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thời</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giúp</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hội</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viên</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bắt</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kịp</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tình</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hình</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để</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có</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chiến</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lược</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phát</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triển</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xuất</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khẩu</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hợp</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lý</a:t>
            </a:r>
            <a:r>
              <a:rPr lang="es-ES_tradnl" sz="1100" dirty="0" smtClean="0">
                <a:latin typeface="Arial" pitchFamily="34" charset="0"/>
                <a:cs typeface="Arial" pitchFamily="34" charset="0"/>
              </a:rPr>
              <a:t>.</a:t>
            </a:r>
            <a:endParaRPr lang="en-US" sz="1100" dirty="0" smtClean="0">
              <a:latin typeface="Arial" pitchFamily="34" charset="0"/>
              <a:cs typeface="Arial" pitchFamily="34" charset="0"/>
            </a:endParaRPr>
          </a:p>
          <a:p>
            <a:pPr algn="just"/>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Tăng</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cường</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nghiên</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cứu</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các</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nội</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dung</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mới</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hấp</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dẫn</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và</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thiết</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thực</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nhằm</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cung</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cấp</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những</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chương</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trình</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tập</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huấn</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bổ</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ích</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cho</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doanh</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nghiệp</a:t>
            </a:r>
            <a:r>
              <a:rPr lang="es-ES_tradnl" sz="1100" dirty="0" smtClean="0">
                <a:latin typeface="Arial" pitchFamily="34" charset="0"/>
                <a:cs typeface="Arial" pitchFamily="34" charset="0"/>
              </a:rPr>
              <a:t>.</a:t>
            </a:r>
          </a:p>
          <a:p>
            <a:endParaRPr lang="en-US" dirty="0" smtClean="0"/>
          </a:p>
          <a:p>
            <a:endParaRPr lang="en-US" dirty="0" smtClean="0"/>
          </a:p>
          <a:p>
            <a:pPr algn="just"/>
            <a:r>
              <a:rPr lang="es-ES_tradnl" sz="1100" i="1" dirty="0" smtClean="0">
                <a:latin typeface="Arial" pitchFamily="34" charset="0"/>
                <a:cs typeface="Arial" pitchFamily="34" charset="0"/>
              </a:rPr>
              <a:t>3.3/ </a:t>
            </a:r>
            <a:r>
              <a:rPr lang="es-ES_tradnl" sz="1100" i="1" dirty="0" err="1" smtClean="0">
                <a:latin typeface="Arial" pitchFamily="34" charset="0"/>
                <a:cs typeface="Arial" pitchFamily="34" charset="0"/>
              </a:rPr>
              <a:t>Các</a:t>
            </a:r>
            <a:r>
              <a:rPr lang="es-ES_tradnl" sz="1100" i="1" dirty="0" smtClean="0">
                <a:latin typeface="Arial" pitchFamily="34" charset="0"/>
                <a:cs typeface="Arial" pitchFamily="34" charset="0"/>
              </a:rPr>
              <a:t> </a:t>
            </a:r>
            <a:r>
              <a:rPr lang="es-ES_tradnl" sz="1100" i="1" dirty="0" err="1" smtClean="0">
                <a:latin typeface="Arial" pitchFamily="34" charset="0"/>
                <a:cs typeface="Arial" pitchFamily="34" charset="0"/>
              </a:rPr>
              <a:t>dịch</a:t>
            </a:r>
            <a:r>
              <a:rPr lang="es-ES_tradnl" sz="1100" i="1" dirty="0" smtClean="0">
                <a:latin typeface="Arial" pitchFamily="34" charset="0"/>
                <a:cs typeface="Arial" pitchFamily="34" charset="0"/>
              </a:rPr>
              <a:t> </a:t>
            </a:r>
            <a:r>
              <a:rPr lang="es-ES_tradnl" sz="1100" i="1" dirty="0" err="1" smtClean="0">
                <a:latin typeface="Arial" pitchFamily="34" charset="0"/>
                <a:cs typeface="Arial" pitchFamily="34" charset="0"/>
              </a:rPr>
              <a:t>vụ</a:t>
            </a:r>
            <a:r>
              <a:rPr lang="es-ES_tradnl" sz="1100" i="1" dirty="0" smtClean="0">
                <a:latin typeface="Arial" pitchFamily="34" charset="0"/>
                <a:cs typeface="Arial" pitchFamily="34" charset="0"/>
              </a:rPr>
              <a:t> </a:t>
            </a:r>
            <a:r>
              <a:rPr lang="es-ES_tradnl" sz="1100" i="1" dirty="0" err="1" smtClean="0">
                <a:latin typeface="Arial" pitchFamily="34" charset="0"/>
                <a:cs typeface="Arial" pitchFamily="34" charset="0"/>
              </a:rPr>
              <a:t>hỗ</a:t>
            </a:r>
            <a:r>
              <a:rPr lang="es-ES_tradnl" sz="1100" i="1" dirty="0" smtClean="0">
                <a:latin typeface="Arial" pitchFamily="34" charset="0"/>
                <a:cs typeface="Arial" pitchFamily="34" charset="0"/>
              </a:rPr>
              <a:t> </a:t>
            </a:r>
            <a:r>
              <a:rPr lang="es-ES_tradnl" sz="1100" i="1" dirty="0" err="1" smtClean="0">
                <a:latin typeface="Arial" pitchFamily="34" charset="0"/>
                <a:cs typeface="Arial" pitchFamily="34" charset="0"/>
              </a:rPr>
              <a:t>trợ</a:t>
            </a:r>
            <a:r>
              <a:rPr lang="es-ES_tradnl" sz="1100" i="1" dirty="0" smtClean="0">
                <a:latin typeface="Arial" pitchFamily="34" charset="0"/>
                <a:cs typeface="Arial" pitchFamily="34" charset="0"/>
              </a:rPr>
              <a:t> </a:t>
            </a:r>
            <a:r>
              <a:rPr lang="es-ES_tradnl" sz="1100" i="1" dirty="0" err="1" smtClean="0">
                <a:latin typeface="Arial" pitchFamily="34" charset="0"/>
                <a:cs typeface="Arial" pitchFamily="34" charset="0"/>
              </a:rPr>
              <a:t>khác</a:t>
            </a:r>
            <a:r>
              <a:rPr lang="es-ES_tradnl" sz="1100" dirty="0" smtClean="0">
                <a:latin typeface="Arial" pitchFamily="34" charset="0"/>
                <a:cs typeface="Arial" pitchFamily="34" charset="0"/>
              </a:rPr>
              <a:t>:</a:t>
            </a:r>
          </a:p>
          <a:p>
            <a:pPr algn="just"/>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Phối</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hợp</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với</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các</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đối</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tác</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luật</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để</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hỗ</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trợ</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tư</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vấn</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luật</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cho</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hội</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viên</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khi</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tham</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xuất</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khẩu</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vào</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thị</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trường</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Mỹ</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và</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các</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thị</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trường</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khác</a:t>
            </a:r>
            <a:r>
              <a:rPr lang="es-ES_tradnl" sz="1100" dirty="0" smtClean="0">
                <a:latin typeface="Arial" pitchFamily="34" charset="0"/>
                <a:cs typeface="Arial" pitchFamily="34" charset="0"/>
              </a:rPr>
              <a:t>.</a:t>
            </a:r>
            <a:endParaRPr lang="en-US" sz="1100" dirty="0" smtClean="0">
              <a:latin typeface="Arial" pitchFamily="34" charset="0"/>
              <a:cs typeface="Arial" pitchFamily="34" charset="0"/>
            </a:endParaRPr>
          </a:p>
          <a:p>
            <a:pPr algn="just"/>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Hỗ</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trợ</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Doanh</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nghiệp</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hội</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viên</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trong</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việc</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đối</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mặt</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và</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giải</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quyết</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các</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cuộc</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khủng</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hoảng</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truyền</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thông</a:t>
            </a:r>
            <a:r>
              <a:rPr lang="es-ES_tradnl" sz="1100" dirty="0" smtClean="0">
                <a:latin typeface="Arial" pitchFamily="34" charset="0"/>
                <a:cs typeface="Arial" pitchFamily="34" charset="0"/>
              </a:rPr>
              <a:t>.</a:t>
            </a:r>
            <a:endParaRPr lang="en-US" sz="1100" dirty="0" smtClean="0">
              <a:latin typeface="Arial" pitchFamily="34" charset="0"/>
              <a:cs typeface="Arial" pitchFamily="34" charset="0"/>
            </a:endParaRPr>
          </a:p>
          <a:p>
            <a:pPr algn="just"/>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Dịch</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vụ</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hỗ</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trợ</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Doanh</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nghiệp</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quản</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lý</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và</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cấp</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số</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ao</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nuôi</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phục</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vụ</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công</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tác</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truy</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suất</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nguồn</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gốc</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cho</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sản</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phẩm</a:t>
            </a:r>
            <a:r>
              <a:rPr lang="es-ES_tradnl" sz="1100" dirty="0" smtClean="0">
                <a:latin typeface="Arial" pitchFamily="34" charset="0"/>
                <a:cs typeface="Arial" pitchFamily="34" charset="0"/>
              </a:rPr>
              <a:t> </a:t>
            </a:r>
            <a:r>
              <a:rPr lang="es-ES_tradnl" sz="1100" dirty="0" err="1" smtClean="0">
                <a:latin typeface="Arial" pitchFamily="34" charset="0"/>
                <a:cs typeface="Arial" pitchFamily="34" charset="0"/>
              </a:rPr>
              <a:t>tôm</a:t>
            </a:r>
            <a:r>
              <a:rPr lang="es-ES_tradnl" sz="1100" dirty="0" smtClean="0">
                <a:latin typeface="Arial" pitchFamily="34" charset="0"/>
                <a:cs typeface="Arial" pitchFamily="34" charset="0"/>
              </a:rPr>
              <a:t>.</a:t>
            </a:r>
            <a:endParaRPr lang="en-US" sz="1100" dirty="0" smtClean="0">
              <a:latin typeface="Arial" pitchFamily="34" charset="0"/>
              <a:cs typeface="Arial" pitchFamily="34" charset="0"/>
            </a:endParaRPr>
          </a:p>
          <a:p>
            <a:endParaRPr lang="en-US" dirty="0"/>
          </a:p>
        </p:txBody>
      </p:sp>
    </p:spTree>
    <p:extLst>
      <p:ext uri="{BB962C8B-B14F-4D97-AF65-F5344CB8AC3E}">
        <p14:creationId xmlns:p14="http://schemas.microsoft.com/office/powerpoint/2010/main" val="5959791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106b7c0907_224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5" name="Google Shape;185;g106b7c0907_224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algn="just"/>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Thành</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công</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trong</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các</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vụ</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kiện</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chống</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bán</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phá</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giá</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tôm</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và</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cá</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tra</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tại</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thị</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trường</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Mỹ</a:t>
            </a:r>
            <a:endParaRPr lang="en-US" sz="1100" b="0" i="0" u="none" strike="noStrike" cap="none" dirty="0" smtClean="0">
              <a:solidFill>
                <a:schemeClr val="bg1"/>
              </a:solidFill>
              <a:latin typeface="Arial"/>
              <a:ea typeface="Arial"/>
              <a:cs typeface="Arial" pitchFamily="34" charset="0"/>
              <a:sym typeface="Arial"/>
            </a:endParaRPr>
          </a:p>
          <a:p>
            <a:pPr algn="just"/>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Thành</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công</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trong</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việc</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hỗ</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trợ</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Chính</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phủ</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và</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Doanh</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nghiệp</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hoàn</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thành</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chương</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trình</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chứng</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nhận</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tương</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đương</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đối</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với</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cá</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tra</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Việt</a:t>
            </a:r>
            <a:r>
              <a:rPr lang="en-US" sz="1100" b="0" i="0" u="none" strike="noStrike" cap="none" dirty="0" smtClean="0">
                <a:solidFill>
                  <a:schemeClr val="bg1"/>
                </a:solidFill>
                <a:latin typeface="Arial"/>
                <a:ea typeface="Arial"/>
                <a:cs typeface="Arial" pitchFamily="34" charset="0"/>
                <a:sym typeface="Arial"/>
              </a:rPr>
              <a:t> Nam</a:t>
            </a:r>
          </a:p>
          <a:p>
            <a:pPr algn="just"/>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Kết</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nối</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được</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các</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Doanh</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nghiệp</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đồng</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lòng</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thực</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hiện</a:t>
            </a:r>
            <a:r>
              <a:rPr lang="en-US" sz="1100" b="0" i="0" u="none" strike="noStrike" cap="none" dirty="0" smtClean="0">
                <a:solidFill>
                  <a:schemeClr val="bg1"/>
                </a:solidFill>
                <a:latin typeface="Arial"/>
                <a:ea typeface="Arial"/>
                <a:cs typeface="Arial" pitchFamily="34" charset="0"/>
                <a:sym typeface="Arial"/>
              </a:rPr>
              <a:t> cam </a:t>
            </a:r>
            <a:r>
              <a:rPr lang="en-US" sz="1100" b="0" i="0" u="none" strike="noStrike" cap="none" dirty="0" err="1" smtClean="0">
                <a:solidFill>
                  <a:schemeClr val="bg1"/>
                </a:solidFill>
                <a:latin typeface="Arial"/>
                <a:ea typeface="Arial"/>
                <a:cs typeface="Arial" pitchFamily="34" charset="0"/>
                <a:sym typeface="Arial"/>
              </a:rPr>
              <a:t>kết</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chống</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khai</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thác</a:t>
            </a:r>
            <a:r>
              <a:rPr lang="en-US" sz="1100" b="0" i="0" u="none" strike="noStrike" cap="none" dirty="0" smtClean="0">
                <a:solidFill>
                  <a:schemeClr val="bg1"/>
                </a:solidFill>
                <a:latin typeface="Arial"/>
                <a:ea typeface="Arial"/>
                <a:cs typeface="Arial" pitchFamily="34" charset="0"/>
                <a:sym typeface="Arial"/>
              </a:rPr>
              <a:t> IUU</a:t>
            </a:r>
          </a:p>
          <a:p>
            <a:pPr algn="just"/>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Hỗ</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trợ</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các</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Doanh</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nghiệp</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trong</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việc</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thực</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hiện</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tốt</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chương</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trình</a:t>
            </a:r>
            <a:r>
              <a:rPr lang="en-US" sz="1100" b="0" i="0" u="none" strike="noStrike" cap="none" dirty="0" smtClean="0">
                <a:solidFill>
                  <a:schemeClr val="bg1"/>
                </a:solidFill>
                <a:latin typeface="Arial"/>
                <a:ea typeface="Arial"/>
                <a:cs typeface="Arial" pitchFamily="34" charset="0"/>
                <a:sym typeface="Arial"/>
              </a:rPr>
              <a:t> SIMP </a:t>
            </a:r>
            <a:r>
              <a:rPr lang="en-US" sz="1100" b="0" i="0" u="none" strike="noStrike" cap="none" dirty="0" err="1" smtClean="0">
                <a:solidFill>
                  <a:schemeClr val="bg1"/>
                </a:solidFill>
                <a:latin typeface="Arial"/>
                <a:ea typeface="Arial"/>
                <a:cs typeface="Arial" pitchFamily="34" charset="0"/>
                <a:sym typeface="Arial"/>
              </a:rPr>
              <a:t>của</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Mỹ</a:t>
            </a:r>
            <a:r>
              <a:rPr lang="en-US" sz="1100" b="0" i="0" u="none" strike="noStrike" cap="none" dirty="0" smtClean="0">
                <a:solidFill>
                  <a:schemeClr val="bg1"/>
                </a:solidFill>
                <a:latin typeface="Arial"/>
                <a:ea typeface="Arial"/>
                <a:cs typeface="Arial" pitchFamily="34" charset="0"/>
                <a:sym typeface="Arial"/>
              </a:rPr>
              <a:t>.</a:t>
            </a:r>
          </a:p>
          <a:p>
            <a:pPr algn="just"/>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Đạt</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kim</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ngạch</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xuất</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khẩu</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kỷ</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lục</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vào</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năm</a:t>
            </a:r>
            <a:r>
              <a:rPr lang="en-US" sz="1100" b="0" i="0" u="none" strike="noStrike" cap="none" dirty="0" smtClean="0">
                <a:solidFill>
                  <a:schemeClr val="bg1"/>
                </a:solidFill>
                <a:latin typeface="Arial"/>
                <a:ea typeface="Arial"/>
                <a:cs typeface="Arial" pitchFamily="34" charset="0"/>
                <a:sym typeface="Arial"/>
              </a:rPr>
              <a:t> 2018 </a:t>
            </a:r>
            <a:r>
              <a:rPr lang="en-US" sz="1100" b="0" i="0" u="none" strike="noStrike" cap="none" dirty="0" err="1" smtClean="0">
                <a:solidFill>
                  <a:schemeClr val="bg1"/>
                </a:solidFill>
                <a:latin typeface="Arial"/>
                <a:ea typeface="Arial"/>
                <a:cs typeface="Arial" pitchFamily="34" charset="0"/>
                <a:sym typeface="Arial"/>
              </a:rPr>
              <a:t>cán</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mốc</a:t>
            </a:r>
            <a:r>
              <a:rPr lang="en-US" sz="1100" b="0" i="0" u="none" strike="noStrike" cap="none" dirty="0" smtClean="0">
                <a:solidFill>
                  <a:schemeClr val="bg1"/>
                </a:solidFill>
                <a:latin typeface="Arial"/>
                <a:ea typeface="Arial"/>
                <a:cs typeface="Arial" pitchFamily="34" charset="0"/>
                <a:sym typeface="Arial"/>
              </a:rPr>
              <a:t> 9 </a:t>
            </a:r>
            <a:r>
              <a:rPr lang="en-US" sz="1100" b="0" i="0" u="none" strike="noStrike" cap="none" dirty="0" err="1" smtClean="0">
                <a:solidFill>
                  <a:schemeClr val="bg1"/>
                </a:solidFill>
                <a:latin typeface="Arial"/>
                <a:ea typeface="Arial"/>
                <a:cs typeface="Arial" pitchFamily="34" charset="0"/>
                <a:sym typeface="Arial"/>
              </a:rPr>
              <a:t>tỷ</a:t>
            </a:r>
            <a:r>
              <a:rPr lang="en-US" sz="1100" b="0" i="0" u="none" strike="noStrike" cap="none" dirty="0" smtClean="0">
                <a:solidFill>
                  <a:schemeClr val="bg1"/>
                </a:solidFill>
                <a:latin typeface="Arial"/>
                <a:ea typeface="Arial"/>
                <a:cs typeface="Arial" pitchFamily="34" charset="0"/>
                <a:sym typeface="Arial"/>
              </a:rPr>
              <a:t> USD </a:t>
            </a:r>
            <a:r>
              <a:rPr lang="en-US" sz="1100" b="0" i="0" u="none" strike="noStrike" cap="none" dirty="0" err="1" smtClean="0">
                <a:solidFill>
                  <a:schemeClr val="bg1"/>
                </a:solidFill>
                <a:latin typeface="Arial"/>
                <a:ea typeface="Arial"/>
                <a:cs typeface="Arial" pitchFamily="34" charset="0"/>
                <a:sym typeface="Arial"/>
              </a:rPr>
              <a:t>và</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hướng</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đến</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mục</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tiêu</a:t>
            </a:r>
            <a:r>
              <a:rPr lang="en-US" sz="1100" b="0" i="0" u="none" strike="noStrike" cap="none" dirty="0" smtClean="0">
                <a:solidFill>
                  <a:schemeClr val="bg1"/>
                </a:solidFill>
                <a:latin typeface="Arial"/>
                <a:ea typeface="Arial"/>
                <a:cs typeface="Arial" pitchFamily="34" charset="0"/>
                <a:sym typeface="Arial"/>
              </a:rPr>
              <a:t> XK </a:t>
            </a:r>
            <a:r>
              <a:rPr lang="en-US" sz="1100" b="0" i="0" u="none" strike="noStrike" cap="none" dirty="0" err="1" smtClean="0">
                <a:solidFill>
                  <a:schemeClr val="bg1"/>
                </a:solidFill>
                <a:latin typeface="Arial"/>
                <a:ea typeface="Arial"/>
                <a:cs typeface="Arial" pitchFamily="34" charset="0"/>
                <a:sym typeface="Arial"/>
              </a:rPr>
              <a:t>đạt</a:t>
            </a:r>
            <a:r>
              <a:rPr lang="en-US" sz="1100" b="0" i="0" u="none" strike="noStrike" cap="none" dirty="0" smtClean="0">
                <a:solidFill>
                  <a:schemeClr val="bg1"/>
                </a:solidFill>
                <a:latin typeface="Arial"/>
                <a:ea typeface="Arial"/>
                <a:cs typeface="Arial" pitchFamily="34" charset="0"/>
                <a:sym typeface="Arial"/>
              </a:rPr>
              <a:t> 20 </a:t>
            </a:r>
            <a:r>
              <a:rPr lang="en-US" sz="1100" b="0" i="0" u="none" strike="noStrike" cap="none" dirty="0" err="1" smtClean="0">
                <a:solidFill>
                  <a:schemeClr val="bg1"/>
                </a:solidFill>
                <a:latin typeface="Arial"/>
                <a:ea typeface="Arial"/>
                <a:cs typeface="Arial" pitchFamily="34" charset="0"/>
                <a:sym typeface="Arial"/>
              </a:rPr>
              <a:t>tỷ</a:t>
            </a:r>
            <a:r>
              <a:rPr lang="en-US" sz="1100" b="0" i="0" u="none" strike="noStrike" cap="none" dirty="0" smtClean="0">
                <a:solidFill>
                  <a:schemeClr val="bg1"/>
                </a:solidFill>
                <a:latin typeface="Arial"/>
                <a:ea typeface="Arial"/>
                <a:cs typeface="Arial" pitchFamily="34" charset="0"/>
                <a:sym typeface="Arial"/>
              </a:rPr>
              <a:t> USD </a:t>
            </a:r>
            <a:r>
              <a:rPr lang="en-US" sz="1100" b="0" i="0" u="none" strike="noStrike" cap="none" dirty="0" err="1" smtClean="0">
                <a:solidFill>
                  <a:schemeClr val="bg1"/>
                </a:solidFill>
                <a:latin typeface="Arial"/>
                <a:ea typeface="Arial"/>
                <a:cs typeface="Arial" pitchFamily="34" charset="0"/>
                <a:sym typeface="Arial"/>
              </a:rPr>
              <a:t>vào</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năm</a:t>
            </a:r>
            <a:r>
              <a:rPr lang="en-US" sz="1100" b="0" i="0" u="none" strike="noStrike" cap="none" dirty="0" smtClean="0">
                <a:solidFill>
                  <a:schemeClr val="bg1"/>
                </a:solidFill>
                <a:latin typeface="Arial"/>
                <a:ea typeface="Arial"/>
                <a:cs typeface="Arial" pitchFamily="34" charset="0"/>
                <a:sym typeface="Arial"/>
              </a:rPr>
              <a:t> 2030</a:t>
            </a:r>
          </a:p>
          <a:p>
            <a:pPr algn="just"/>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Ổn</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định</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được</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hoạt</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động</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sản</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xuất</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và</a:t>
            </a:r>
            <a:r>
              <a:rPr lang="en-US" sz="1100" b="0" i="0" u="none" strike="noStrike" cap="none" dirty="0" smtClean="0">
                <a:solidFill>
                  <a:schemeClr val="bg1"/>
                </a:solidFill>
                <a:latin typeface="Arial"/>
                <a:ea typeface="Arial"/>
                <a:cs typeface="Arial" pitchFamily="34" charset="0"/>
                <a:sym typeface="Arial"/>
              </a:rPr>
              <a:t> </a:t>
            </a:r>
            <a:r>
              <a:rPr lang="en-US" sz="1100" b="0" i="0" u="none" strike="noStrike" cap="none" dirty="0" err="1" smtClean="0">
                <a:solidFill>
                  <a:schemeClr val="bg1"/>
                </a:solidFill>
                <a:latin typeface="Arial"/>
                <a:ea typeface="Arial"/>
                <a:cs typeface="Arial" pitchFamily="34" charset="0"/>
                <a:sym typeface="Arial"/>
              </a:rPr>
              <a:t>phát</a:t>
            </a:r>
            <a:r>
              <a:rPr lang="en-US" sz="1100" b="0" i="0" u="none" strike="noStrike" cap="none" dirty="0" smtClean="0">
                <a:solidFill>
                  <a:schemeClr val="bg1"/>
                </a:solidFill>
                <a:latin typeface="Arial"/>
                <a:ea typeface="Arial"/>
                <a:cs typeface="Arial" pitchFamily="34" charset="0"/>
                <a:sym typeface="Arial"/>
              </a:rPr>
              <a:t> </a:t>
            </a:r>
            <a:r>
              <a:rPr lang="en-US" sz="1100" dirty="0" err="1" smtClean="0">
                <a:solidFill>
                  <a:schemeClr val="bg1"/>
                </a:solidFill>
                <a:latin typeface="Arial" pitchFamily="34" charset="0"/>
                <a:cs typeface="Arial" pitchFamily="34" charset="0"/>
              </a:rPr>
              <a:t>triển</a:t>
            </a:r>
            <a:r>
              <a:rPr lang="en-US" sz="1100" dirty="0" smtClean="0">
                <a:solidFill>
                  <a:schemeClr val="bg1"/>
                </a:solidFill>
                <a:latin typeface="Arial" pitchFamily="34" charset="0"/>
                <a:cs typeface="Arial" pitchFamily="34" charset="0"/>
              </a:rPr>
              <a:t> </a:t>
            </a:r>
            <a:r>
              <a:rPr lang="en-US" sz="1100" dirty="0" err="1" smtClean="0">
                <a:solidFill>
                  <a:schemeClr val="bg1"/>
                </a:solidFill>
                <a:latin typeface="Arial" pitchFamily="34" charset="0"/>
                <a:cs typeface="Arial" pitchFamily="34" charset="0"/>
              </a:rPr>
              <a:t>xuất</a:t>
            </a:r>
            <a:r>
              <a:rPr lang="en-US" sz="1100" dirty="0" smtClean="0">
                <a:solidFill>
                  <a:schemeClr val="bg1"/>
                </a:solidFill>
                <a:latin typeface="Arial" pitchFamily="34" charset="0"/>
                <a:cs typeface="Arial" pitchFamily="34" charset="0"/>
              </a:rPr>
              <a:t> </a:t>
            </a:r>
            <a:r>
              <a:rPr lang="en-US" sz="1100" dirty="0" err="1" smtClean="0">
                <a:solidFill>
                  <a:schemeClr val="bg1"/>
                </a:solidFill>
                <a:latin typeface="Arial" pitchFamily="34" charset="0"/>
                <a:cs typeface="Arial" pitchFamily="34" charset="0"/>
              </a:rPr>
              <a:t>khẩu</a:t>
            </a:r>
            <a:r>
              <a:rPr lang="en-US" sz="1100" dirty="0" smtClean="0">
                <a:solidFill>
                  <a:schemeClr val="bg1"/>
                </a:solidFill>
                <a:latin typeface="Arial" pitchFamily="34" charset="0"/>
                <a:cs typeface="Arial" pitchFamily="34" charset="0"/>
              </a:rPr>
              <a:t> </a:t>
            </a:r>
            <a:r>
              <a:rPr lang="en-US" sz="1100" dirty="0" err="1" smtClean="0">
                <a:solidFill>
                  <a:schemeClr val="bg1"/>
                </a:solidFill>
                <a:latin typeface="Arial" pitchFamily="34" charset="0"/>
                <a:cs typeface="Arial" pitchFamily="34" charset="0"/>
              </a:rPr>
              <a:t>trong</a:t>
            </a:r>
            <a:r>
              <a:rPr lang="en-US" sz="1100" dirty="0" smtClean="0">
                <a:solidFill>
                  <a:schemeClr val="bg1"/>
                </a:solidFill>
                <a:latin typeface="Arial" pitchFamily="34" charset="0"/>
                <a:cs typeface="Arial" pitchFamily="34" charset="0"/>
              </a:rPr>
              <a:t> </a:t>
            </a:r>
            <a:r>
              <a:rPr lang="en-US" sz="1100" dirty="0" err="1" smtClean="0">
                <a:solidFill>
                  <a:schemeClr val="bg1"/>
                </a:solidFill>
                <a:latin typeface="Arial" pitchFamily="34" charset="0"/>
                <a:cs typeface="Arial" pitchFamily="34" charset="0"/>
              </a:rPr>
              <a:t>điều</a:t>
            </a:r>
            <a:r>
              <a:rPr lang="en-US" sz="1100" dirty="0" smtClean="0">
                <a:solidFill>
                  <a:schemeClr val="bg1"/>
                </a:solidFill>
                <a:latin typeface="Arial" pitchFamily="34" charset="0"/>
                <a:cs typeface="Arial" pitchFamily="34" charset="0"/>
              </a:rPr>
              <a:t> </a:t>
            </a:r>
            <a:r>
              <a:rPr lang="en-US" sz="1100" dirty="0" err="1" smtClean="0">
                <a:solidFill>
                  <a:schemeClr val="bg1"/>
                </a:solidFill>
                <a:latin typeface="Arial" pitchFamily="34" charset="0"/>
                <a:cs typeface="Arial" pitchFamily="34" charset="0"/>
              </a:rPr>
              <a:t>kiện</a:t>
            </a:r>
            <a:r>
              <a:rPr lang="en-US" sz="1100" dirty="0" smtClean="0">
                <a:solidFill>
                  <a:schemeClr val="bg1"/>
                </a:solidFill>
                <a:latin typeface="Arial" pitchFamily="34" charset="0"/>
                <a:cs typeface="Arial" pitchFamily="34" charset="0"/>
              </a:rPr>
              <a:t> </a:t>
            </a:r>
            <a:r>
              <a:rPr lang="en-US" sz="1100" dirty="0" err="1" smtClean="0">
                <a:solidFill>
                  <a:schemeClr val="bg1"/>
                </a:solidFill>
                <a:latin typeface="Arial" pitchFamily="34" charset="0"/>
                <a:cs typeface="Arial" pitchFamily="34" charset="0"/>
              </a:rPr>
              <a:t>dịch</a:t>
            </a:r>
            <a:r>
              <a:rPr lang="en-US" sz="1100" dirty="0" smtClean="0">
                <a:solidFill>
                  <a:schemeClr val="bg1"/>
                </a:solidFill>
                <a:latin typeface="Arial" pitchFamily="34" charset="0"/>
                <a:cs typeface="Arial" pitchFamily="34" charset="0"/>
              </a:rPr>
              <a:t> </a:t>
            </a:r>
            <a:r>
              <a:rPr lang="en-US" sz="1100" dirty="0" err="1" smtClean="0">
                <a:solidFill>
                  <a:schemeClr val="bg1"/>
                </a:solidFill>
                <a:latin typeface="Arial" pitchFamily="34" charset="0"/>
                <a:cs typeface="Arial" pitchFamily="34" charset="0"/>
              </a:rPr>
              <a:t>bệnh</a:t>
            </a:r>
            <a:r>
              <a:rPr lang="en-US" sz="1100" dirty="0" smtClean="0">
                <a:solidFill>
                  <a:schemeClr val="bg1"/>
                </a:solidFill>
                <a:latin typeface="Arial" pitchFamily="34" charset="0"/>
                <a:cs typeface="Arial" pitchFamily="34" charset="0"/>
              </a:rPr>
              <a:t> Covid19 </a:t>
            </a:r>
            <a:r>
              <a:rPr lang="en-US" sz="1100" dirty="0" err="1" smtClean="0">
                <a:solidFill>
                  <a:schemeClr val="bg1"/>
                </a:solidFill>
                <a:latin typeface="Arial" pitchFamily="34" charset="0"/>
                <a:cs typeface="Arial" pitchFamily="34" charset="0"/>
              </a:rPr>
              <a:t>đang</a:t>
            </a:r>
            <a:r>
              <a:rPr lang="en-US" sz="1100" dirty="0" smtClean="0">
                <a:solidFill>
                  <a:schemeClr val="bg1"/>
                </a:solidFill>
                <a:latin typeface="Arial" pitchFamily="34" charset="0"/>
                <a:cs typeface="Arial" pitchFamily="34" charset="0"/>
              </a:rPr>
              <a:t> </a:t>
            </a:r>
            <a:r>
              <a:rPr lang="en-US" sz="1100" dirty="0" err="1" smtClean="0">
                <a:solidFill>
                  <a:schemeClr val="bg1"/>
                </a:solidFill>
                <a:latin typeface="Arial" pitchFamily="34" charset="0"/>
                <a:cs typeface="Arial" pitchFamily="34" charset="0"/>
              </a:rPr>
              <a:t>lan</a:t>
            </a:r>
            <a:r>
              <a:rPr lang="en-US" sz="1100" dirty="0" smtClean="0">
                <a:solidFill>
                  <a:schemeClr val="bg1"/>
                </a:solidFill>
                <a:latin typeface="Arial" pitchFamily="34" charset="0"/>
                <a:cs typeface="Arial" pitchFamily="34" charset="0"/>
              </a:rPr>
              <a:t> </a:t>
            </a:r>
            <a:r>
              <a:rPr lang="en-US" sz="1100" dirty="0" err="1" smtClean="0">
                <a:solidFill>
                  <a:schemeClr val="bg1"/>
                </a:solidFill>
                <a:latin typeface="Arial" pitchFamily="34" charset="0"/>
                <a:cs typeface="Arial" pitchFamily="34" charset="0"/>
              </a:rPr>
              <a:t>rộng</a:t>
            </a:r>
            <a:r>
              <a:rPr lang="en-US" sz="1100" dirty="0" smtClean="0">
                <a:solidFill>
                  <a:schemeClr val="bg1"/>
                </a:solidFill>
                <a:latin typeface="Arial" pitchFamily="34" charset="0"/>
                <a:cs typeface="Arial" pitchFamily="34" charset="0"/>
              </a:rPr>
              <a:t> </a:t>
            </a:r>
            <a:r>
              <a:rPr lang="en-US" sz="1100" dirty="0" err="1" smtClean="0">
                <a:solidFill>
                  <a:schemeClr val="bg1"/>
                </a:solidFill>
                <a:latin typeface="Arial" pitchFamily="34" charset="0"/>
                <a:cs typeface="Arial" pitchFamily="34" charset="0"/>
              </a:rPr>
              <a:t>trên</a:t>
            </a:r>
            <a:r>
              <a:rPr lang="en-US" sz="1100" dirty="0" smtClean="0">
                <a:solidFill>
                  <a:schemeClr val="bg1"/>
                </a:solidFill>
                <a:latin typeface="Arial" pitchFamily="34" charset="0"/>
                <a:cs typeface="Arial" pitchFamily="34" charset="0"/>
              </a:rPr>
              <a:t> </a:t>
            </a:r>
            <a:r>
              <a:rPr lang="en-US" sz="1100" dirty="0" err="1" smtClean="0">
                <a:solidFill>
                  <a:schemeClr val="bg1"/>
                </a:solidFill>
                <a:latin typeface="Arial" pitchFamily="34" charset="0"/>
                <a:cs typeface="Arial" pitchFamily="34" charset="0"/>
              </a:rPr>
              <a:t>toàn</a:t>
            </a:r>
            <a:r>
              <a:rPr lang="en-US" sz="1100" dirty="0" smtClean="0">
                <a:solidFill>
                  <a:schemeClr val="bg1"/>
                </a:solidFill>
                <a:latin typeface="Arial" pitchFamily="34" charset="0"/>
                <a:cs typeface="Arial" pitchFamily="34" charset="0"/>
              </a:rPr>
              <a:t> </a:t>
            </a:r>
            <a:r>
              <a:rPr lang="en-US" sz="1100" dirty="0" err="1" smtClean="0">
                <a:solidFill>
                  <a:schemeClr val="bg1"/>
                </a:solidFill>
                <a:latin typeface="Arial" pitchFamily="34" charset="0"/>
                <a:cs typeface="Arial" pitchFamily="34" charset="0"/>
              </a:rPr>
              <a:t>cầu</a:t>
            </a:r>
            <a:r>
              <a:rPr lang="en-US" sz="1100" dirty="0" smtClean="0">
                <a:solidFill>
                  <a:schemeClr val="bg1"/>
                </a:solidFill>
                <a:latin typeface="Arial" pitchFamily="34" charset="0"/>
                <a:cs typeface="Arial" pitchFamily="34" charset="0"/>
              </a:rPr>
              <a: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r>
              <a:rPr lang="vi-VN" sz="1100" b="0" i="0" u="none" strike="noStrike" cap="none" dirty="0" smtClean="0">
                <a:solidFill>
                  <a:srgbClr val="000000"/>
                </a:solidFill>
                <a:effectLst/>
                <a:latin typeface="Arial"/>
                <a:ea typeface="Arial"/>
                <a:cs typeface="Arial"/>
                <a:sym typeface="Arial"/>
              </a:rPr>
              <a:t>Trở thành HH ngành hàng quốc gia uy tín &amp; hiệu quả - nhận được sự tín nhiệm lớn của các DN </a:t>
            </a:r>
            <a:r>
              <a:rPr lang="vi-VN" sz="1100" b="1" i="0" u="none" strike="noStrike" cap="none" dirty="0" smtClean="0">
                <a:solidFill>
                  <a:srgbClr val="000000"/>
                </a:solidFill>
                <a:effectLst/>
                <a:latin typeface="Arial"/>
                <a:ea typeface="Arial"/>
                <a:cs typeface="Arial"/>
                <a:sym typeface="Arial"/>
              </a:rPr>
              <a:t>hội viên</a:t>
            </a:r>
            <a:r>
              <a:rPr lang="vi-VN" sz="1100" b="0" i="0" u="none" strike="noStrike" cap="none" dirty="0" smtClean="0">
                <a:solidFill>
                  <a:srgbClr val="000000"/>
                </a:solidFill>
                <a:effectLst/>
                <a:latin typeface="Arial"/>
                <a:ea typeface="Arial"/>
                <a:cs typeface="Arial"/>
                <a:sym typeface="Arial"/>
              </a:rPr>
              <a:t> và đối tác;</a:t>
            </a:r>
          </a:p>
          <a:p>
            <a:r>
              <a:rPr lang="vi-VN" sz="1100" b="0" i="0" u="none" strike="noStrike" cap="none" dirty="0" smtClean="0">
                <a:solidFill>
                  <a:srgbClr val="000000"/>
                </a:solidFill>
                <a:effectLst/>
                <a:latin typeface="Arial"/>
                <a:ea typeface="Arial"/>
                <a:cs typeface="Arial"/>
                <a:sym typeface="Arial"/>
              </a:rPr>
              <a:t>Làm tốt vai trò cầu nối, đại diện cho ngành hàng với</a:t>
            </a:r>
            <a:r>
              <a:rPr lang="vi-VN" sz="1100" b="1" i="0" u="none" strike="noStrike" cap="none" dirty="0" smtClean="0">
                <a:solidFill>
                  <a:srgbClr val="000000"/>
                </a:solidFill>
                <a:effectLst/>
                <a:latin typeface="Arial"/>
                <a:ea typeface="Arial"/>
                <a:cs typeface="Arial"/>
                <a:sym typeface="Arial"/>
              </a:rPr>
              <a:t> Nhà nước</a:t>
            </a:r>
            <a:r>
              <a:rPr lang="vi-VN" sz="1100" b="0" i="0" u="none" strike="noStrike" cap="none" dirty="0" smtClean="0">
                <a:solidFill>
                  <a:srgbClr val="000000"/>
                </a:solidFill>
                <a:effectLst/>
                <a:latin typeface="Arial"/>
                <a:ea typeface="Arial"/>
                <a:cs typeface="Arial"/>
                <a:sym typeface="Arial"/>
              </a:rPr>
              <a:t> - nhận đc sự tin tưởng và đánh giá cao của Chính phủ, Bộ NNPTNT và các Bộ Ngành về vị thế &amp; tiếng nói xây dựng tích cực của VASEP;</a:t>
            </a:r>
          </a:p>
          <a:p>
            <a:r>
              <a:rPr lang="vi-VN" sz="1100" b="0" i="0" u="none" strike="noStrike" cap="none" dirty="0" smtClean="0">
                <a:solidFill>
                  <a:srgbClr val="000000"/>
                </a:solidFill>
                <a:effectLst/>
                <a:latin typeface="Arial"/>
                <a:ea typeface="Arial"/>
                <a:cs typeface="Arial"/>
                <a:sym typeface="Arial"/>
              </a:rPr>
              <a:t>Làm tốt vai trò kết nối và thúc đẩy với </a:t>
            </a:r>
            <a:r>
              <a:rPr lang="vi-VN" sz="1100" b="1" i="0" u="none" strike="noStrike" cap="none" dirty="0" smtClean="0">
                <a:solidFill>
                  <a:srgbClr val="000000"/>
                </a:solidFill>
                <a:effectLst/>
                <a:latin typeface="Arial"/>
                <a:ea typeface="Arial"/>
                <a:cs typeface="Arial"/>
                <a:sym typeface="Arial"/>
              </a:rPr>
              <a:t>quốc tế và thị trường</a:t>
            </a:r>
            <a:r>
              <a:rPr lang="vi-VN" sz="1100" b="0" i="0" u="none" strike="noStrike" cap="none" dirty="0" smtClean="0">
                <a:solidFill>
                  <a:srgbClr val="000000"/>
                </a:solidFill>
                <a:effectLst/>
                <a:latin typeface="Arial"/>
                <a:ea typeface="Arial"/>
                <a:cs typeface="Arial"/>
                <a:sym typeface="Arial"/>
              </a:rPr>
              <a:t> - nhận được sự hài lòng và đánh giá cao của cơ quan thẩm quyền các nước, các tổ chức quốc tế và các nhà nhập khẩu, bán lẻ trên thế giới</a:t>
            </a:r>
            <a:endParaRPr lang="en-US" sz="1100" b="0" i="0" u="none" strike="noStrike" cap="none" dirty="0" smtClean="0">
              <a:solidFill>
                <a:srgbClr val="000000"/>
              </a:solidFill>
              <a:effectLst/>
              <a:latin typeface="Arial"/>
              <a:ea typeface="Arial"/>
              <a:cs typeface="Arial"/>
              <a:sym typeface="Arial"/>
            </a:endParaRPr>
          </a:p>
          <a:p>
            <a:pPr marL="457200" marR="0" indent="-317500" algn="l" defTabSz="914400" rtl="0" eaLnBrk="1" fontAlgn="auto" latinLnBrk="0" hangingPunct="1">
              <a:lnSpc>
                <a:spcPct val="100000"/>
              </a:lnSpc>
              <a:spcBef>
                <a:spcPts val="0"/>
              </a:spcBef>
              <a:spcAft>
                <a:spcPts val="0"/>
              </a:spcAft>
              <a:buClr>
                <a:srgbClr val="000000"/>
              </a:buClr>
              <a:buSzPts val="1400"/>
              <a:buFont typeface="Arial"/>
              <a:buChar char="●"/>
              <a:tabLst/>
              <a:defRPr/>
            </a:pPr>
            <a:r>
              <a:rPr lang="en-US" sz="1100" b="0" i="0" u="none" strike="noStrike" cap="none" baseline="0" dirty="0" err="1" smtClean="0">
                <a:solidFill>
                  <a:srgbClr val="000000"/>
                </a:solidFill>
                <a:effectLst/>
                <a:latin typeface="Arial"/>
                <a:ea typeface="Arial"/>
                <a:cs typeface="Arial"/>
                <a:sym typeface="Arial"/>
              </a:rPr>
              <a:t>Với</a:t>
            </a:r>
            <a:r>
              <a:rPr lang="en-US" sz="1100" b="0" i="0" u="none" strike="noStrike" cap="none" baseline="0" dirty="0" smtClean="0">
                <a:solidFill>
                  <a:srgbClr val="000000"/>
                </a:solidFill>
                <a:effectLst/>
                <a:latin typeface="Arial"/>
                <a:ea typeface="Arial"/>
                <a:cs typeface="Arial"/>
                <a:sym typeface="Arial"/>
              </a:rPr>
              <a:t> </a:t>
            </a:r>
            <a:r>
              <a:rPr lang="en-US" sz="1100" b="0" i="0" u="none" strike="noStrike" cap="none" baseline="0" dirty="0" err="1" smtClean="0">
                <a:solidFill>
                  <a:srgbClr val="000000"/>
                </a:solidFill>
                <a:effectLst/>
                <a:latin typeface="Arial"/>
                <a:ea typeface="Arial"/>
                <a:cs typeface="Arial"/>
                <a:sym typeface="Arial"/>
              </a:rPr>
              <a:t>số</a:t>
            </a:r>
            <a:r>
              <a:rPr lang="en-US" sz="1100" b="0" i="0" u="none" strike="noStrike" cap="none" baseline="0" dirty="0" smtClean="0">
                <a:solidFill>
                  <a:srgbClr val="000000"/>
                </a:solidFill>
                <a:effectLst/>
                <a:latin typeface="Arial"/>
                <a:ea typeface="Arial"/>
                <a:cs typeface="Arial"/>
                <a:sym typeface="Arial"/>
              </a:rPr>
              <a:t> </a:t>
            </a:r>
            <a:r>
              <a:rPr lang="en-US" sz="1100" b="0" i="0" u="none" strike="noStrike" cap="none" baseline="0" dirty="0" err="1" smtClean="0">
                <a:solidFill>
                  <a:srgbClr val="000000"/>
                </a:solidFill>
                <a:effectLst/>
                <a:latin typeface="Arial"/>
                <a:ea typeface="Arial"/>
                <a:cs typeface="Arial"/>
                <a:sym typeface="Arial"/>
              </a:rPr>
              <a:t>lượng</a:t>
            </a:r>
            <a:r>
              <a:rPr lang="en-US" sz="1100" b="0" i="0" u="none" strike="noStrike" cap="none" baseline="0" dirty="0" smtClean="0">
                <a:solidFill>
                  <a:srgbClr val="000000"/>
                </a:solidFill>
                <a:effectLst/>
                <a:latin typeface="Arial"/>
                <a:ea typeface="Arial"/>
                <a:cs typeface="Arial"/>
                <a:sym typeface="Arial"/>
              </a:rPr>
              <a:t> </a:t>
            </a:r>
            <a:r>
              <a:rPr lang="en-US" sz="1100" b="0" i="0" u="none" strike="noStrike" cap="none" baseline="0" dirty="0" err="1" smtClean="0">
                <a:solidFill>
                  <a:srgbClr val="000000"/>
                </a:solidFill>
                <a:effectLst/>
                <a:latin typeface="Arial"/>
                <a:ea typeface="Arial"/>
                <a:cs typeface="Arial"/>
                <a:sym typeface="Arial"/>
              </a:rPr>
              <a:t>hội</a:t>
            </a:r>
            <a:r>
              <a:rPr lang="en-US" sz="1100" b="0" i="0" u="none" strike="noStrike" cap="none" baseline="0" dirty="0" smtClean="0">
                <a:solidFill>
                  <a:srgbClr val="000000"/>
                </a:solidFill>
                <a:effectLst/>
                <a:latin typeface="Arial"/>
                <a:ea typeface="Arial"/>
                <a:cs typeface="Arial"/>
                <a:sym typeface="Arial"/>
              </a:rPr>
              <a:t> </a:t>
            </a:r>
            <a:r>
              <a:rPr lang="en-US" sz="1100" b="0" i="0" u="none" strike="noStrike" cap="none" baseline="0" dirty="0" err="1" smtClean="0">
                <a:solidFill>
                  <a:srgbClr val="000000"/>
                </a:solidFill>
                <a:effectLst/>
                <a:latin typeface="Arial"/>
                <a:ea typeface="Arial"/>
                <a:cs typeface="Arial"/>
                <a:sym typeface="Arial"/>
              </a:rPr>
              <a:t>viên</a:t>
            </a:r>
            <a:r>
              <a:rPr lang="en-US" sz="1100" b="0" i="0" u="none" strike="noStrike" cap="none" baseline="0" dirty="0" smtClean="0">
                <a:solidFill>
                  <a:srgbClr val="000000"/>
                </a:solidFill>
                <a:effectLst/>
                <a:latin typeface="Arial"/>
                <a:ea typeface="Arial"/>
                <a:cs typeface="Arial"/>
                <a:sym typeface="Arial"/>
              </a:rPr>
              <a:t> </a:t>
            </a:r>
            <a:r>
              <a:rPr lang="en-US" sz="1100" b="0" i="0" u="none" strike="noStrike" cap="none" baseline="0" dirty="0" err="1" smtClean="0">
                <a:solidFill>
                  <a:srgbClr val="000000"/>
                </a:solidFill>
                <a:effectLst/>
                <a:latin typeface="Arial"/>
                <a:ea typeface="Arial"/>
                <a:cs typeface="Arial"/>
                <a:sym typeface="Arial"/>
              </a:rPr>
              <a:t>đông</a:t>
            </a:r>
            <a:r>
              <a:rPr lang="en-US" sz="1100" b="0" i="0" u="none" strike="noStrike" cap="none" baseline="0" dirty="0" smtClean="0">
                <a:solidFill>
                  <a:srgbClr val="000000"/>
                </a:solidFill>
                <a:effectLst/>
                <a:latin typeface="Arial"/>
                <a:ea typeface="Arial"/>
                <a:cs typeface="Arial"/>
                <a:sym typeface="Arial"/>
              </a:rPr>
              <a:t>, </a:t>
            </a:r>
            <a:r>
              <a:rPr lang="en-US" sz="1100" b="0" i="0" u="none" strike="noStrike" cap="none" baseline="0" dirty="0" err="1" smtClean="0">
                <a:solidFill>
                  <a:srgbClr val="000000"/>
                </a:solidFill>
                <a:effectLst/>
                <a:latin typeface="Arial"/>
                <a:ea typeface="Arial"/>
                <a:cs typeface="Arial"/>
                <a:sym typeface="Arial"/>
              </a:rPr>
              <a:t>Hiệp</a:t>
            </a:r>
            <a:r>
              <a:rPr lang="en-US" sz="1100" b="0" i="0" u="none" strike="noStrike" cap="none" baseline="0" dirty="0" smtClean="0">
                <a:solidFill>
                  <a:srgbClr val="000000"/>
                </a:solidFill>
                <a:effectLst/>
                <a:latin typeface="Arial"/>
                <a:ea typeface="Arial"/>
                <a:cs typeface="Arial"/>
                <a:sym typeface="Arial"/>
              </a:rPr>
              <a:t> </a:t>
            </a:r>
            <a:r>
              <a:rPr lang="en-US" sz="1100" b="0" i="0" u="none" strike="noStrike" cap="none" baseline="0" dirty="0" err="1" smtClean="0">
                <a:solidFill>
                  <a:srgbClr val="000000"/>
                </a:solidFill>
                <a:effectLst/>
                <a:latin typeface="Arial"/>
                <a:ea typeface="Arial"/>
                <a:cs typeface="Arial"/>
                <a:sym typeface="Arial"/>
              </a:rPr>
              <a:t>hội</a:t>
            </a:r>
            <a:r>
              <a:rPr lang="en-US" sz="1100" b="0" i="0" u="none" strike="noStrike" cap="none" baseline="0" dirty="0" smtClean="0">
                <a:solidFill>
                  <a:srgbClr val="000000"/>
                </a:solidFill>
                <a:effectLst/>
                <a:latin typeface="Arial"/>
                <a:ea typeface="Arial"/>
                <a:cs typeface="Arial"/>
                <a:sym typeface="Arial"/>
              </a:rPr>
              <a:t> </a:t>
            </a:r>
            <a:r>
              <a:rPr lang="en-US" sz="1100" b="0" i="0" u="none" strike="noStrike" cap="none" baseline="0" dirty="0" err="1" smtClean="0">
                <a:solidFill>
                  <a:srgbClr val="000000"/>
                </a:solidFill>
                <a:effectLst/>
                <a:latin typeface="Arial"/>
                <a:ea typeface="Arial"/>
                <a:cs typeface="Arial"/>
                <a:sym typeface="Arial"/>
              </a:rPr>
              <a:t>đã</a:t>
            </a:r>
            <a:r>
              <a:rPr lang="en-US" sz="1100" b="0" i="0" u="none" strike="noStrike" cap="none" baseline="0" dirty="0" smtClean="0">
                <a:solidFill>
                  <a:srgbClr val="000000"/>
                </a:solidFill>
                <a:effectLst/>
                <a:latin typeface="Arial"/>
                <a:ea typeface="Arial"/>
                <a:cs typeface="Arial"/>
                <a:sym typeface="Arial"/>
              </a:rPr>
              <a:t> </a:t>
            </a:r>
            <a:r>
              <a:rPr lang="en-US" sz="1100" b="0" i="0" u="none" strike="noStrike" cap="none" baseline="0" dirty="0" err="1" smtClean="0">
                <a:solidFill>
                  <a:srgbClr val="000000"/>
                </a:solidFill>
                <a:effectLst/>
                <a:latin typeface="Arial"/>
                <a:ea typeface="Arial"/>
                <a:cs typeface="Arial"/>
                <a:sym typeface="Arial"/>
              </a:rPr>
              <a:t>trở</a:t>
            </a:r>
            <a:r>
              <a:rPr lang="en-US" sz="1100" b="0" i="0" u="none" strike="noStrike" cap="none" baseline="0" dirty="0" smtClean="0">
                <a:solidFill>
                  <a:srgbClr val="000000"/>
                </a:solidFill>
                <a:effectLst/>
                <a:latin typeface="Arial"/>
                <a:ea typeface="Arial"/>
                <a:cs typeface="Arial"/>
                <a:sym typeface="Arial"/>
              </a:rPr>
              <a:t> </a:t>
            </a:r>
            <a:r>
              <a:rPr lang="en-US" sz="1100" b="0" i="0" u="none" strike="noStrike" cap="none" baseline="0" dirty="0" err="1" smtClean="0">
                <a:solidFill>
                  <a:srgbClr val="000000"/>
                </a:solidFill>
                <a:effectLst/>
                <a:latin typeface="Arial"/>
                <a:ea typeface="Arial"/>
                <a:cs typeface="Arial"/>
                <a:sym typeface="Arial"/>
              </a:rPr>
              <a:t>nên</a:t>
            </a:r>
            <a:r>
              <a:rPr lang="en-US" sz="1100" b="0" i="0" u="none" strike="noStrike" cap="none" baseline="0" dirty="0" smtClean="0">
                <a:solidFill>
                  <a:srgbClr val="000000"/>
                </a:solidFill>
                <a:effectLst/>
                <a:latin typeface="Arial"/>
                <a:ea typeface="Arial"/>
                <a:cs typeface="Arial"/>
                <a:sym typeface="Arial"/>
              </a:rPr>
              <a:t> </a:t>
            </a:r>
            <a:r>
              <a:rPr lang="en-US" sz="1100" b="0" i="0" u="none" strike="noStrike" cap="none" baseline="0" dirty="0" err="1" smtClean="0">
                <a:solidFill>
                  <a:srgbClr val="000000"/>
                </a:solidFill>
                <a:effectLst/>
                <a:latin typeface="Arial"/>
                <a:ea typeface="Arial"/>
                <a:cs typeface="Arial"/>
                <a:sym typeface="Arial"/>
              </a:rPr>
              <a:t>lớn</a:t>
            </a:r>
            <a:r>
              <a:rPr lang="en-US" sz="1100" b="0" i="0" u="none" strike="noStrike" cap="none" baseline="0" dirty="0" smtClean="0">
                <a:solidFill>
                  <a:srgbClr val="000000"/>
                </a:solidFill>
                <a:effectLst/>
                <a:latin typeface="Arial"/>
                <a:ea typeface="Arial"/>
                <a:cs typeface="Arial"/>
                <a:sym typeface="Arial"/>
              </a:rPr>
              <a:t> </a:t>
            </a:r>
            <a:r>
              <a:rPr lang="en-US" sz="1100" b="0" i="0" u="none" strike="noStrike" cap="none" baseline="0" dirty="0" err="1" smtClean="0">
                <a:solidFill>
                  <a:srgbClr val="000000"/>
                </a:solidFill>
                <a:effectLst/>
                <a:latin typeface="Arial"/>
                <a:ea typeface="Arial"/>
                <a:cs typeface="Arial"/>
                <a:sym typeface="Arial"/>
              </a:rPr>
              <a:t>mạnh</a:t>
            </a:r>
            <a:r>
              <a:rPr lang="en-US" sz="1100" b="0" i="0" u="none" strike="noStrike" cap="none" baseline="0" dirty="0" smtClean="0">
                <a:solidFill>
                  <a:srgbClr val="000000"/>
                </a:solidFill>
                <a:effectLst/>
                <a:latin typeface="Arial"/>
                <a:ea typeface="Arial"/>
                <a:cs typeface="Arial"/>
                <a:sym typeface="Arial"/>
              </a:rPr>
              <a:t> </a:t>
            </a:r>
            <a:r>
              <a:rPr lang="en-US" sz="1100" b="0" i="0" u="none" strike="noStrike" cap="none" baseline="0" dirty="0" err="1" smtClean="0">
                <a:solidFill>
                  <a:srgbClr val="000000"/>
                </a:solidFill>
                <a:effectLst/>
                <a:latin typeface="Arial"/>
                <a:ea typeface="Arial"/>
                <a:cs typeface="Arial"/>
                <a:sym typeface="Arial"/>
              </a:rPr>
              <a:t>và</a:t>
            </a:r>
            <a:r>
              <a:rPr lang="en-US" sz="1100" b="0" i="0" u="none" strike="noStrike" cap="none" baseline="0" dirty="0" smtClean="0">
                <a:solidFill>
                  <a:srgbClr val="000000"/>
                </a:solidFill>
                <a:effectLst/>
                <a:latin typeface="Arial"/>
                <a:ea typeface="Arial"/>
                <a:cs typeface="Arial"/>
                <a:sym typeface="Arial"/>
              </a:rPr>
              <a:t> </a:t>
            </a:r>
            <a:r>
              <a:rPr lang="en-US" sz="1100" b="0" i="0" u="none" strike="noStrike" cap="none" baseline="0" dirty="0" err="1" smtClean="0">
                <a:solidFill>
                  <a:srgbClr val="000000"/>
                </a:solidFill>
                <a:effectLst/>
                <a:latin typeface="Arial"/>
                <a:ea typeface="Arial"/>
                <a:cs typeface="Arial"/>
                <a:sym typeface="Arial"/>
              </a:rPr>
              <a:t>mang</a:t>
            </a:r>
            <a:r>
              <a:rPr lang="en-US" sz="1100" b="0" i="0" u="none" strike="noStrike" cap="none" baseline="0" dirty="0" smtClean="0">
                <a:solidFill>
                  <a:srgbClr val="000000"/>
                </a:solidFill>
                <a:effectLst/>
                <a:latin typeface="Arial"/>
                <a:ea typeface="Arial"/>
                <a:cs typeface="Arial"/>
                <a:sym typeface="Arial"/>
              </a:rPr>
              <a:t> </a:t>
            </a:r>
            <a:r>
              <a:rPr lang="en-US" sz="1100" b="0" i="0" u="none" strike="noStrike" cap="none" baseline="0" dirty="0" err="1" smtClean="0">
                <a:solidFill>
                  <a:srgbClr val="000000"/>
                </a:solidFill>
                <a:effectLst/>
                <a:latin typeface="Arial"/>
                <a:ea typeface="Arial"/>
                <a:cs typeface="Arial"/>
                <a:sym typeface="Arial"/>
              </a:rPr>
              <a:t>tính</a:t>
            </a:r>
            <a:r>
              <a:rPr lang="en-US" sz="1100" b="0" i="0" u="none" strike="noStrike" cap="none" baseline="0" dirty="0" smtClean="0">
                <a:solidFill>
                  <a:srgbClr val="000000"/>
                </a:solidFill>
                <a:effectLst/>
                <a:latin typeface="Arial"/>
                <a:ea typeface="Arial"/>
                <a:cs typeface="Arial"/>
                <a:sym typeface="Arial"/>
              </a:rPr>
              <a:t> </a:t>
            </a:r>
            <a:r>
              <a:rPr lang="en-US" sz="1100" b="0" i="0" u="none" strike="noStrike" cap="none" baseline="0" dirty="0" err="1" smtClean="0">
                <a:solidFill>
                  <a:srgbClr val="000000"/>
                </a:solidFill>
                <a:effectLst/>
                <a:latin typeface="Arial"/>
                <a:ea typeface="Arial"/>
                <a:cs typeface="Arial"/>
                <a:sym typeface="Arial"/>
              </a:rPr>
              <a:t>đại</a:t>
            </a:r>
            <a:r>
              <a:rPr lang="en-US" sz="1100" b="0" i="0" u="none" strike="noStrike" cap="none" baseline="0" dirty="0" smtClean="0">
                <a:solidFill>
                  <a:srgbClr val="000000"/>
                </a:solidFill>
                <a:effectLst/>
                <a:latin typeface="Arial"/>
                <a:ea typeface="Arial"/>
                <a:cs typeface="Arial"/>
                <a:sym typeface="Arial"/>
              </a:rPr>
              <a:t> </a:t>
            </a:r>
            <a:r>
              <a:rPr lang="en-US" sz="1100" b="0" i="0" u="none" strike="noStrike" cap="none" baseline="0" dirty="0" err="1" smtClean="0">
                <a:solidFill>
                  <a:srgbClr val="000000"/>
                </a:solidFill>
                <a:effectLst/>
                <a:latin typeface="Arial"/>
                <a:ea typeface="Arial"/>
                <a:cs typeface="Arial"/>
                <a:sym typeface="Arial"/>
              </a:rPr>
              <a:t>diện</a:t>
            </a:r>
            <a:r>
              <a:rPr lang="en-US" sz="1100" b="0" i="0" u="none" strike="noStrike" cap="none" baseline="0" dirty="0" smtClean="0">
                <a:solidFill>
                  <a:srgbClr val="000000"/>
                </a:solidFill>
                <a:effectLst/>
                <a:latin typeface="Arial"/>
                <a:ea typeface="Arial"/>
                <a:cs typeface="Arial"/>
                <a:sym typeface="Arial"/>
              </a:rPr>
              <a:t> </a:t>
            </a:r>
            <a:r>
              <a:rPr lang="en-US" sz="1100" b="0" i="0" u="none" strike="noStrike" cap="none" baseline="0" dirty="0" err="1" smtClean="0">
                <a:solidFill>
                  <a:srgbClr val="000000"/>
                </a:solidFill>
                <a:effectLst/>
                <a:latin typeface="Arial"/>
                <a:ea typeface="Arial"/>
                <a:cs typeface="Arial"/>
                <a:sym typeface="Arial"/>
              </a:rPr>
              <a:t>chung</a:t>
            </a:r>
            <a:r>
              <a:rPr lang="en-US" sz="1100" b="0" i="0" u="none" strike="noStrike" cap="none" baseline="0" dirty="0" smtClean="0">
                <a:solidFill>
                  <a:srgbClr val="000000"/>
                </a:solidFill>
                <a:effectLst/>
                <a:latin typeface="Arial"/>
                <a:ea typeface="Arial"/>
                <a:cs typeface="Arial"/>
                <a:sym typeface="Arial"/>
              </a:rPr>
              <a:t> </a:t>
            </a:r>
            <a:r>
              <a:rPr lang="en-US" sz="1100" b="0" i="0" u="none" strike="noStrike" cap="none" baseline="0" dirty="0" err="1" smtClean="0">
                <a:solidFill>
                  <a:srgbClr val="000000"/>
                </a:solidFill>
                <a:effectLst/>
                <a:latin typeface="Arial"/>
                <a:ea typeface="Arial"/>
                <a:cs typeface="Arial"/>
                <a:sym typeface="Arial"/>
              </a:rPr>
              <a:t>cho</a:t>
            </a:r>
            <a:r>
              <a:rPr lang="en-US" sz="1100" b="0" i="0" u="none" strike="noStrike" cap="none" baseline="0" dirty="0" smtClean="0">
                <a:solidFill>
                  <a:srgbClr val="000000"/>
                </a:solidFill>
                <a:effectLst/>
                <a:latin typeface="Arial"/>
                <a:ea typeface="Arial"/>
                <a:cs typeface="Arial"/>
                <a:sym typeface="Arial"/>
              </a:rPr>
              <a:t> </a:t>
            </a:r>
            <a:r>
              <a:rPr lang="en-US" sz="1100" b="0" i="0" u="none" strike="noStrike" cap="none" baseline="0" dirty="0" err="1" smtClean="0">
                <a:solidFill>
                  <a:srgbClr val="000000"/>
                </a:solidFill>
                <a:effectLst/>
                <a:latin typeface="Arial"/>
                <a:ea typeface="Arial"/>
                <a:cs typeface="Arial"/>
                <a:sym typeface="Arial"/>
              </a:rPr>
              <a:t>tiếng</a:t>
            </a:r>
            <a:r>
              <a:rPr lang="en-US" sz="1100" b="0" i="0" u="none" strike="noStrike" cap="none" baseline="0" dirty="0" smtClean="0">
                <a:solidFill>
                  <a:srgbClr val="000000"/>
                </a:solidFill>
                <a:effectLst/>
                <a:latin typeface="Arial"/>
                <a:ea typeface="Arial"/>
                <a:cs typeface="Arial"/>
                <a:sym typeface="Arial"/>
              </a:rPr>
              <a:t> </a:t>
            </a:r>
            <a:r>
              <a:rPr lang="en-US" sz="1100" b="0" i="0" u="none" strike="noStrike" cap="none" baseline="0" dirty="0" err="1" smtClean="0">
                <a:solidFill>
                  <a:srgbClr val="000000"/>
                </a:solidFill>
                <a:effectLst/>
                <a:latin typeface="Arial"/>
                <a:ea typeface="Arial"/>
                <a:cs typeface="Arial"/>
                <a:sym typeface="Arial"/>
              </a:rPr>
              <a:t>nói</a:t>
            </a:r>
            <a:r>
              <a:rPr lang="en-US" sz="1100" b="0" i="0" u="none" strike="noStrike" cap="none" baseline="0" dirty="0" smtClean="0">
                <a:solidFill>
                  <a:srgbClr val="000000"/>
                </a:solidFill>
                <a:effectLst/>
                <a:latin typeface="Arial"/>
                <a:ea typeface="Arial"/>
                <a:cs typeface="Arial"/>
                <a:sym typeface="Arial"/>
              </a:rPr>
              <a:t> </a:t>
            </a:r>
            <a:r>
              <a:rPr lang="en-US" sz="1100" b="0" i="0" u="none" strike="noStrike" cap="none" baseline="0" dirty="0" err="1" smtClean="0">
                <a:solidFill>
                  <a:srgbClr val="000000"/>
                </a:solidFill>
                <a:effectLst/>
                <a:latin typeface="Arial"/>
                <a:ea typeface="Arial"/>
                <a:cs typeface="Arial"/>
                <a:sym typeface="Arial"/>
              </a:rPr>
              <a:t>của</a:t>
            </a:r>
            <a:r>
              <a:rPr lang="en-US" sz="1100" b="0" i="0" u="none" strike="noStrike" cap="none" baseline="0" dirty="0" smtClean="0">
                <a:solidFill>
                  <a:srgbClr val="000000"/>
                </a:solidFill>
                <a:effectLst/>
                <a:latin typeface="Arial"/>
                <a:ea typeface="Arial"/>
                <a:cs typeface="Arial"/>
                <a:sym typeface="Arial"/>
              </a:rPr>
              <a:t> </a:t>
            </a:r>
            <a:r>
              <a:rPr lang="en-US" sz="1100" b="0" i="0" u="none" strike="noStrike" cap="none" baseline="0" dirty="0" err="1" smtClean="0">
                <a:solidFill>
                  <a:srgbClr val="000000"/>
                </a:solidFill>
                <a:effectLst/>
                <a:latin typeface="Arial"/>
                <a:ea typeface="Arial"/>
                <a:cs typeface="Arial"/>
                <a:sym typeface="Arial"/>
              </a:rPr>
              <a:t>các</a:t>
            </a:r>
            <a:r>
              <a:rPr lang="en-US" sz="1100" b="0" i="0" u="none" strike="noStrike" cap="none" baseline="0" dirty="0" smtClean="0">
                <a:solidFill>
                  <a:srgbClr val="000000"/>
                </a:solidFill>
                <a:effectLst/>
                <a:latin typeface="Arial"/>
                <a:ea typeface="Arial"/>
                <a:cs typeface="Arial"/>
                <a:sym typeface="Arial"/>
              </a:rPr>
              <a:t> DN </a:t>
            </a:r>
            <a:r>
              <a:rPr lang="en-US" sz="1100" b="0" i="0" u="none" strike="noStrike" cap="none" baseline="0" dirty="0" err="1" smtClean="0">
                <a:solidFill>
                  <a:srgbClr val="000000"/>
                </a:solidFill>
                <a:effectLst/>
                <a:latin typeface="Arial"/>
                <a:ea typeface="Arial"/>
                <a:cs typeface="Arial"/>
                <a:sym typeface="Arial"/>
              </a:rPr>
              <a:t>hội</a:t>
            </a:r>
            <a:r>
              <a:rPr lang="en-US" sz="1100" b="0" i="0" u="none" strike="noStrike" cap="none" baseline="0" dirty="0" smtClean="0">
                <a:solidFill>
                  <a:srgbClr val="000000"/>
                </a:solidFill>
                <a:effectLst/>
                <a:latin typeface="Arial"/>
                <a:ea typeface="Arial"/>
                <a:cs typeface="Arial"/>
                <a:sym typeface="Arial"/>
              </a:rPr>
              <a:t> </a:t>
            </a:r>
            <a:r>
              <a:rPr lang="en-US" sz="1100" b="0" i="0" u="none" strike="noStrike" cap="none" baseline="0" dirty="0" err="1" smtClean="0">
                <a:solidFill>
                  <a:srgbClr val="000000"/>
                </a:solidFill>
                <a:effectLst/>
                <a:latin typeface="Arial"/>
                <a:ea typeface="Arial"/>
                <a:cs typeface="Arial"/>
                <a:sym typeface="Arial"/>
              </a:rPr>
              <a:t>viên</a:t>
            </a:r>
            <a:r>
              <a:rPr lang="en-US" sz="1100" b="0" i="0" u="none" strike="noStrike" cap="none" baseline="0" dirty="0" smtClean="0">
                <a:solidFill>
                  <a:srgbClr val="000000"/>
                </a:solidFill>
                <a:effectLst/>
                <a:latin typeface="Arial"/>
                <a:ea typeface="Arial"/>
                <a:cs typeface="Arial"/>
                <a:sym typeface="Arial"/>
              </a:rPr>
              <a:t> </a:t>
            </a:r>
            <a:r>
              <a:rPr lang="en-US" sz="1100" b="0" i="0" u="none" strike="noStrike" cap="none" baseline="0" dirty="0" err="1" smtClean="0">
                <a:solidFill>
                  <a:srgbClr val="000000"/>
                </a:solidFill>
                <a:effectLst/>
                <a:latin typeface="Arial"/>
                <a:ea typeface="Arial"/>
                <a:cs typeface="Arial"/>
                <a:sym typeface="Arial"/>
              </a:rPr>
              <a:t>và</a:t>
            </a:r>
            <a:r>
              <a:rPr lang="en-US" sz="1100" b="0" i="0" u="none" strike="noStrike" cap="none" baseline="0" dirty="0" smtClean="0">
                <a:solidFill>
                  <a:srgbClr val="000000"/>
                </a:solidFill>
                <a:effectLst/>
                <a:latin typeface="Arial"/>
                <a:ea typeface="Arial"/>
                <a:cs typeface="Arial"/>
                <a:sym typeface="Arial"/>
              </a:rPr>
              <a:t> </a:t>
            </a:r>
            <a:r>
              <a:rPr lang="en-US" sz="1100" b="0" i="0" u="none" strike="noStrike" cap="none" baseline="0" dirty="0" err="1" smtClean="0">
                <a:solidFill>
                  <a:srgbClr val="000000"/>
                </a:solidFill>
                <a:effectLst/>
                <a:latin typeface="Arial"/>
                <a:ea typeface="Arial"/>
                <a:cs typeface="Arial"/>
                <a:sym typeface="Arial"/>
              </a:rPr>
              <a:t>ngành</a:t>
            </a:r>
            <a:r>
              <a:rPr lang="en-US" sz="1100" b="0" i="0" u="none" strike="noStrike" cap="none" baseline="0" dirty="0" smtClean="0">
                <a:solidFill>
                  <a:srgbClr val="000000"/>
                </a:solidFill>
                <a:effectLst/>
                <a:latin typeface="Arial"/>
                <a:ea typeface="Arial"/>
                <a:cs typeface="Arial"/>
                <a:sym typeface="Arial"/>
              </a:rPr>
              <a:t> </a:t>
            </a:r>
            <a:r>
              <a:rPr lang="en-US" sz="1100" b="0" i="0" u="none" strike="noStrike" cap="none" baseline="0" dirty="0" err="1" smtClean="0">
                <a:solidFill>
                  <a:srgbClr val="000000"/>
                </a:solidFill>
                <a:effectLst/>
                <a:latin typeface="Arial"/>
                <a:ea typeface="Arial"/>
                <a:cs typeface="Arial"/>
                <a:sym typeface="Arial"/>
              </a:rPr>
              <a:t>công</a:t>
            </a:r>
            <a:r>
              <a:rPr lang="en-US" sz="1100" b="0" i="0" u="none" strike="noStrike" cap="none" baseline="0" dirty="0" smtClean="0">
                <a:solidFill>
                  <a:srgbClr val="000000"/>
                </a:solidFill>
                <a:effectLst/>
                <a:latin typeface="Arial"/>
                <a:ea typeface="Arial"/>
                <a:cs typeface="Arial"/>
                <a:sym typeface="Arial"/>
              </a:rPr>
              <a:t> </a:t>
            </a:r>
            <a:r>
              <a:rPr lang="en-US" sz="1100" b="0" i="0" u="none" strike="noStrike" cap="none" baseline="0" dirty="0" err="1" smtClean="0">
                <a:solidFill>
                  <a:srgbClr val="000000"/>
                </a:solidFill>
                <a:effectLst/>
                <a:latin typeface="Arial"/>
                <a:ea typeface="Arial"/>
                <a:cs typeface="Arial"/>
                <a:sym typeface="Arial"/>
              </a:rPr>
              <a:t>nghiệp</a:t>
            </a:r>
            <a:r>
              <a:rPr lang="en-US" sz="1100" b="0" i="0" u="none" strike="noStrike" cap="none" baseline="0" dirty="0" smtClean="0">
                <a:solidFill>
                  <a:srgbClr val="000000"/>
                </a:solidFill>
                <a:effectLst/>
                <a:latin typeface="Arial"/>
                <a:ea typeface="Arial"/>
                <a:cs typeface="Arial"/>
                <a:sym typeface="Arial"/>
              </a:rPr>
              <a:t> </a:t>
            </a:r>
            <a:r>
              <a:rPr lang="en-US" sz="1100" b="0" i="0" u="none" strike="noStrike" cap="none" baseline="0" dirty="0" err="1" smtClean="0">
                <a:solidFill>
                  <a:srgbClr val="000000"/>
                </a:solidFill>
                <a:effectLst/>
                <a:latin typeface="Arial"/>
                <a:ea typeface="Arial"/>
                <a:cs typeface="Arial"/>
                <a:sym typeface="Arial"/>
              </a:rPr>
              <a:t>chế</a:t>
            </a:r>
            <a:r>
              <a:rPr lang="en-US" sz="1100" b="0" i="0" u="none" strike="noStrike" cap="none" baseline="0" dirty="0" smtClean="0">
                <a:solidFill>
                  <a:srgbClr val="000000"/>
                </a:solidFill>
                <a:effectLst/>
                <a:latin typeface="Arial"/>
                <a:ea typeface="Arial"/>
                <a:cs typeface="Arial"/>
                <a:sym typeface="Arial"/>
              </a:rPr>
              <a:t> </a:t>
            </a:r>
            <a:r>
              <a:rPr lang="en-US" sz="1100" b="0" i="0" u="none" strike="noStrike" cap="none" baseline="0" dirty="0" err="1" smtClean="0">
                <a:solidFill>
                  <a:srgbClr val="000000"/>
                </a:solidFill>
                <a:effectLst/>
                <a:latin typeface="Arial"/>
                <a:ea typeface="Arial"/>
                <a:cs typeface="Arial"/>
                <a:sym typeface="Arial"/>
              </a:rPr>
              <a:t>biến</a:t>
            </a:r>
            <a:r>
              <a:rPr lang="en-US" sz="1100" b="0" i="0" u="none" strike="noStrike" cap="none" baseline="0" dirty="0" smtClean="0">
                <a:solidFill>
                  <a:srgbClr val="000000"/>
                </a:solidFill>
                <a:effectLst/>
                <a:latin typeface="Arial"/>
                <a:ea typeface="Arial"/>
                <a:cs typeface="Arial"/>
                <a:sym typeface="Arial"/>
              </a:rPr>
              <a:t> </a:t>
            </a:r>
            <a:r>
              <a:rPr lang="en-US" sz="1100" b="0" i="0" u="none" strike="noStrike" cap="none" baseline="0" dirty="0" err="1" smtClean="0">
                <a:solidFill>
                  <a:srgbClr val="000000"/>
                </a:solidFill>
                <a:effectLst/>
                <a:latin typeface="Arial"/>
                <a:ea typeface="Arial"/>
                <a:cs typeface="Arial"/>
                <a:sym typeface="Arial"/>
              </a:rPr>
              <a:t>và</a:t>
            </a:r>
            <a:r>
              <a:rPr lang="en-US" sz="1100" b="0" i="0" u="none" strike="noStrike" cap="none" baseline="0" dirty="0" smtClean="0">
                <a:solidFill>
                  <a:srgbClr val="000000"/>
                </a:solidFill>
                <a:effectLst/>
                <a:latin typeface="Arial"/>
                <a:ea typeface="Arial"/>
                <a:cs typeface="Arial"/>
                <a:sym typeface="Arial"/>
              </a:rPr>
              <a:t> </a:t>
            </a:r>
            <a:r>
              <a:rPr lang="en-US" sz="1100" b="0" i="0" u="none" strike="noStrike" cap="none" baseline="0" dirty="0" err="1" smtClean="0">
                <a:solidFill>
                  <a:srgbClr val="000000"/>
                </a:solidFill>
                <a:effectLst/>
                <a:latin typeface="Arial"/>
                <a:ea typeface="Arial"/>
                <a:cs typeface="Arial"/>
                <a:sym typeface="Arial"/>
              </a:rPr>
              <a:t>xuất</a:t>
            </a:r>
            <a:r>
              <a:rPr lang="en-US" sz="1100" b="0" i="0" u="none" strike="noStrike" cap="none" baseline="0" dirty="0" smtClean="0">
                <a:solidFill>
                  <a:srgbClr val="000000"/>
                </a:solidFill>
                <a:effectLst/>
                <a:latin typeface="Arial"/>
                <a:ea typeface="Arial"/>
                <a:cs typeface="Arial"/>
                <a:sym typeface="Arial"/>
              </a:rPr>
              <a:t> </a:t>
            </a:r>
            <a:r>
              <a:rPr lang="en-US" sz="1100" b="0" i="0" u="none" strike="noStrike" cap="none" baseline="0" dirty="0" err="1" smtClean="0">
                <a:solidFill>
                  <a:srgbClr val="000000"/>
                </a:solidFill>
                <a:effectLst/>
                <a:latin typeface="Arial"/>
                <a:ea typeface="Arial"/>
                <a:cs typeface="Arial"/>
                <a:sym typeface="Arial"/>
              </a:rPr>
              <a:t>khẩu</a:t>
            </a:r>
            <a:r>
              <a:rPr lang="en-US" sz="1100" b="0" i="0" u="none" strike="noStrike" cap="none" baseline="0" dirty="0" smtClean="0">
                <a:solidFill>
                  <a:srgbClr val="000000"/>
                </a:solidFill>
                <a:effectLst/>
                <a:latin typeface="Arial"/>
                <a:ea typeface="Arial"/>
                <a:cs typeface="Arial"/>
                <a:sym typeface="Arial"/>
              </a:rPr>
              <a:t> </a:t>
            </a:r>
            <a:r>
              <a:rPr lang="en-US" sz="1100" b="0" i="0" u="none" strike="noStrike" cap="none" baseline="0" dirty="0" err="1" smtClean="0">
                <a:solidFill>
                  <a:srgbClr val="000000"/>
                </a:solidFill>
                <a:effectLst/>
                <a:latin typeface="Arial"/>
                <a:ea typeface="Arial"/>
                <a:cs typeface="Arial"/>
                <a:sym typeface="Arial"/>
              </a:rPr>
              <a:t>thủ</a:t>
            </a:r>
            <a:r>
              <a:rPr lang="en-US" sz="1100" b="0" i="0" u="none" strike="noStrike" cap="none" baseline="0" dirty="0" smtClean="0">
                <a:solidFill>
                  <a:srgbClr val="000000"/>
                </a:solidFill>
                <a:effectLst/>
                <a:latin typeface="Arial"/>
                <a:ea typeface="Arial"/>
                <a:cs typeface="Arial"/>
                <a:sym typeface="Arial"/>
              </a:rPr>
              <a:t> </a:t>
            </a:r>
            <a:r>
              <a:rPr lang="en-US" sz="1100" b="0" i="0" u="none" strike="noStrike" cap="none" baseline="0" dirty="0" err="1" smtClean="0">
                <a:solidFill>
                  <a:srgbClr val="000000"/>
                </a:solidFill>
                <a:effectLst/>
                <a:latin typeface="Arial"/>
                <a:ea typeface="Arial"/>
                <a:cs typeface="Arial"/>
                <a:sym typeface="Arial"/>
              </a:rPr>
              <a:t>sản</a:t>
            </a:r>
            <a:r>
              <a:rPr lang="en-US" sz="1100" b="0" i="0" u="none" strike="noStrike" cap="none" baseline="0" dirty="0" smtClean="0">
                <a:solidFill>
                  <a:srgbClr val="000000"/>
                </a:solidFill>
                <a:effectLst/>
                <a:latin typeface="Arial"/>
                <a:ea typeface="Arial"/>
                <a:cs typeface="Arial"/>
                <a:sym typeface="Arial"/>
              </a:rPr>
              <a:t> </a:t>
            </a:r>
            <a:r>
              <a:rPr lang="en-US" sz="1100" b="0" i="0" u="none" strike="noStrike" cap="none" baseline="0" dirty="0" err="1" smtClean="0">
                <a:solidFill>
                  <a:srgbClr val="000000"/>
                </a:solidFill>
                <a:effectLst/>
                <a:latin typeface="Arial"/>
                <a:ea typeface="Arial"/>
                <a:cs typeface="Arial"/>
                <a:sym typeface="Arial"/>
              </a:rPr>
              <a:t>Việt</a:t>
            </a:r>
            <a:r>
              <a:rPr lang="en-US" sz="1100" b="0" i="0" u="none" strike="noStrike" cap="none" baseline="0" dirty="0" smtClean="0">
                <a:solidFill>
                  <a:srgbClr val="000000"/>
                </a:solidFill>
                <a:effectLst/>
                <a:latin typeface="Arial"/>
                <a:ea typeface="Arial"/>
                <a:cs typeface="Arial"/>
                <a:sym typeface="Arial"/>
              </a:rPr>
              <a:t> Nam</a:t>
            </a:r>
            <a:endParaRPr lang="vi-VN" sz="1100" b="0" i="0" u="none" strike="noStrike" cap="none" dirty="0" smtClean="0">
              <a:solidFill>
                <a:srgbClr val="000000"/>
              </a:solidFill>
              <a:effectLst/>
              <a:latin typeface="Arial"/>
              <a:ea typeface="Arial"/>
              <a:cs typeface="Arial"/>
              <a:sym typeface="Arial"/>
            </a:endParaRPr>
          </a:p>
          <a:p>
            <a:r>
              <a:rPr lang="vi-VN" sz="1100" b="0" i="0" u="none" strike="noStrike" cap="none" dirty="0" smtClean="0">
                <a:solidFill>
                  <a:srgbClr val="000000"/>
                </a:solidFill>
                <a:effectLst/>
                <a:latin typeface="Arial"/>
                <a:ea typeface="Arial"/>
                <a:cs typeface="Arial"/>
                <a:sym typeface="Arial"/>
              </a:rPr>
              <a:t>Chủ động và làm tốt vai trò liên kết với </a:t>
            </a:r>
            <a:r>
              <a:rPr lang="vi-VN" sz="1100" b="1" i="0" u="none" strike="noStrike" cap="none" dirty="0" smtClean="0">
                <a:solidFill>
                  <a:srgbClr val="000000"/>
                </a:solidFill>
                <a:effectLst/>
                <a:latin typeface="Arial"/>
                <a:ea typeface="Arial"/>
                <a:cs typeface="Arial"/>
                <a:sym typeface="Arial"/>
              </a:rPr>
              <a:t>chuỗi sản xuất thuỷ sản </a:t>
            </a:r>
            <a:r>
              <a:rPr lang="vi-VN" sz="1100" b="0" i="0" u="none" strike="noStrike" cap="none" dirty="0" smtClean="0">
                <a:solidFill>
                  <a:srgbClr val="000000"/>
                </a:solidFill>
                <a:effectLst/>
                <a:latin typeface="Arial"/>
                <a:ea typeface="Arial"/>
                <a:cs typeface="Arial"/>
                <a:sym typeface="Arial"/>
              </a:rPr>
              <a:t>trong nước - nhận được sự tin tưởng và ghi nhận tích cực của bà con nông-ngư dân, các nhà khoa học, các Hội-Hiệp hội bạn, các Trường-Viện và địa phương.</a:t>
            </a:r>
            <a:endParaRPr lang="en-US" sz="1100" b="0" i="0" u="none" strike="noStrike" cap="none" dirty="0" smtClean="0">
              <a:solidFill>
                <a:srgbClr val="000000"/>
              </a:solidFill>
              <a:effectLst/>
              <a:latin typeface="Arial"/>
              <a:ea typeface="Arial"/>
              <a:cs typeface="Arial"/>
              <a:sym typeface="Arial"/>
            </a:endParaRPr>
          </a:p>
          <a:p>
            <a:r>
              <a:rPr lang="en-US" sz="1100" b="0" i="0" u="none" strike="noStrike" cap="none" dirty="0" err="1" smtClean="0">
                <a:solidFill>
                  <a:srgbClr val="000000"/>
                </a:solidFill>
                <a:effectLst/>
                <a:latin typeface="Arial"/>
                <a:ea typeface="Arial"/>
                <a:cs typeface="Arial"/>
                <a:sym typeface="Arial"/>
              </a:rPr>
              <a:t>Nhận</a:t>
            </a:r>
            <a:r>
              <a:rPr lang="en-US" sz="1100" b="0" i="0" u="none" strike="noStrike" cap="none" baseline="0" dirty="0" smtClean="0">
                <a:solidFill>
                  <a:srgbClr val="000000"/>
                </a:solidFill>
                <a:effectLst/>
                <a:latin typeface="Arial"/>
                <a:ea typeface="Arial"/>
                <a:cs typeface="Arial"/>
                <a:sym typeface="Arial"/>
              </a:rPr>
              <a:t> </a:t>
            </a:r>
            <a:r>
              <a:rPr lang="en-US" sz="1100" b="0" i="0" u="none" strike="noStrike" cap="none" baseline="0" dirty="0" err="1" smtClean="0">
                <a:solidFill>
                  <a:srgbClr val="000000"/>
                </a:solidFill>
                <a:effectLst/>
                <a:latin typeface="Arial"/>
                <a:ea typeface="Arial"/>
                <a:cs typeface="Arial"/>
                <a:sym typeface="Arial"/>
              </a:rPr>
              <a:t>được</a:t>
            </a:r>
            <a:r>
              <a:rPr lang="en-US" sz="1100" b="0" i="0" u="none" strike="noStrike" cap="none" baseline="0" dirty="0" smtClean="0">
                <a:solidFill>
                  <a:srgbClr val="000000"/>
                </a:solidFill>
                <a:effectLst/>
                <a:latin typeface="Arial"/>
                <a:ea typeface="Arial"/>
                <a:cs typeface="Arial"/>
                <a:sym typeface="Arial"/>
              </a:rPr>
              <a:t> </a:t>
            </a:r>
            <a:r>
              <a:rPr lang="en-US" sz="1100" b="0" i="0" u="none" strike="noStrike" cap="none" baseline="0" dirty="0" err="1" smtClean="0">
                <a:solidFill>
                  <a:srgbClr val="000000"/>
                </a:solidFill>
                <a:effectLst/>
                <a:latin typeface="Arial"/>
                <a:ea typeface="Arial"/>
                <a:cs typeface="Arial"/>
                <a:sym typeface="Arial"/>
              </a:rPr>
              <a:t>sự</a:t>
            </a:r>
            <a:r>
              <a:rPr lang="en-US" sz="1100" b="0" i="0" u="none" strike="noStrike" cap="none" baseline="0" dirty="0" smtClean="0">
                <a:solidFill>
                  <a:srgbClr val="000000"/>
                </a:solidFill>
                <a:effectLst/>
                <a:latin typeface="Arial"/>
                <a:ea typeface="Arial"/>
                <a:cs typeface="Arial"/>
                <a:sym typeface="Arial"/>
              </a:rPr>
              <a:t> </a:t>
            </a:r>
            <a:r>
              <a:rPr lang="en-US" sz="1100" b="0" i="0" u="none" strike="noStrike" cap="none" baseline="0" dirty="0" err="1" smtClean="0">
                <a:solidFill>
                  <a:srgbClr val="000000"/>
                </a:solidFill>
                <a:effectLst/>
                <a:latin typeface="Arial"/>
                <a:ea typeface="Arial"/>
                <a:cs typeface="Arial"/>
                <a:sym typeface="Arial"/>
              </a:rPr>
              <a:t>đánh</a:t>
            </a:r>
            <a:r>
              <a:rPr lang="en-US" sz="1100" b="0" i="0" u="none" strike="noStrike" cap="none" baseline="0" dirty="0" smtClean="0">
                <a:solidFill>
                  <a:srgbClr val="000000"/>
                </a:solidFill>
                <a:effectLst/>
                <a:latin typeface="Arial"/>
                <a:ea typeface="Arial"/>
                <a:cs typeface="Arial"/>
                <a:sym typeface="Arial"/>
              </a:rPr>
              <a:t> </a:t>
            </a:r>
            <a:r>
              <a:rPr lang="en-US" sz="1100" b="0" i="0" u="none" strike="noStrike" cap="none" baseline="0" dirty="0" err="1" smtClean="0">
                <a:solidFill>
                  <a:srgbClr val="000000"/>
                </a:solidFill>
                <a:effectLst/>
                <a:latin typeface="Arial"/>
                <a:ea typeface="Arial"/>
                <a:cs typeface="Arial"/>
                <a:sym typeface="Arial"/>
              </a:rPr>
              <a:t>giá</a:t>
            </a:r>
            <a:r>
              <a:rPr lang="en-US" sz="1100" b="0" i="0" u="none" strike="noStrike" cap="none" baseline="0" dirty="0" smtClean="0">
                <a:solidFill>
                  <a:srgbClr val="000000"/>
                </a:solidFill>
                <a:effectLst/>
                <a:latin typeface="Arial"/>
                <a:ea typeface="Arial"/>
                <a:cs typeface="Arial"/>
                <a:sym typeface="Arial"/>
              </a:rPr>
              <a:t> </a:t>
            </a:r>
            <a:r>
              <a:rPr lang="en-US" sz="1100" b="0" i="0" u="none" strike="noStrike" cap="none" baseline="0" dirty="0" err="1" smtClean="0">
                <a:solidFill>
                  <a:srgbClr val="000000"/>
                </a:solidFill>
                <a:effectLst/>
                <a:latin typeface="Arial"/>
                <a:ea typeface="Arial"/>
                <a:cs typeface="Arial"/>
                <a:sym typeface="Arial"/>
              </a:rPr>
              <a:t>cao</a:t>
            </a:r>
            <a:r>
              <a:rPr lang="en-US" sz="1100" b="0" i="0" u="none" strike="noStrike" cap="none" baseline="0" dirty="0" smtClean="0">
                <a:solidFill>
                  <a:srgbClr val="000000"/>
                </a:solidFill>
                <a:effectLst/>
                <a:latin typeface="Arial"/>
                <a:ea typeface="Arial"/>
                <a:cs typeface="Arial"/>
                <a:sym typeface="Arial"/>
              </a:rPr>
              <a:t>, </a:t>
            </a:r>
            <a:r>
              <a:rPr lang="en-US" sz="1100" b="0" i="0" u="none" strike="noStrike" cap="none" baseline="0" dirty="0" err="1" smtClean="0">
                <a:solidFill>
                  <a:srgbClr val="000000"/>
                </a:solidFill>
                <a:effectLst/>
                <a:latin typeface="Arial"/>
                <a:ea typeface="Arial"/>
                <a:cs typeface="Arial"/>
                <a:sym typeface="Arial"/>
              </a:rPr>
              <a:t>và</a:t>
            </a:r>
            <a:r>
              <a:rPr lang="en-US" sz="1100" b="0" i="0" u="none" strike="noStrike" cap="none" baseline="0" dirty="0" smtClean="0">
                <a:solidFill>
                  <a:srgbClr val="000000"/>
                </a:solidFill>
                <a:effectLst/>
                <a:latin typeface="Arial"/>
                <a:ea typeface="Arial"/>
                <a:cs typeface="Arial"/>
                <a:sym typeface="Arial"/>
              </a:rPr>
              <a:t> </a:t>
            </a:r>
            <a:r>
              <a:rPr lang="en-US" sz="1100" b="0" i="0" u="none" strike="noStrike" cap="none" baseline="0" dirty="0" err="1" smtClean="0">
                <a:solidFill>
                  <a:srgbClr val="000000"/>
                </a:solidFill>
                <a:effectLst/>
                <a:latin typeface="Arial"/>
                <a:ea typeface="Arial"/>
                <a:cs typeface="Arial"/>
                <a:sym typeface="Arial"/>
              </a:rPr>
              <a:t>thu</a:t>
            </a:r>
            <a:r>
              <a:rPr lang="en-US" sz="1100" b="0" i="0" u="none" strike="noStrike" cap="none" baseline="0" dirty="0" smtClean="0">
                <a:solidFill>
                  <a:srgbClr val="000000"/>
                </a:solidFill>
                <a:effectLst/>
                <a:latin typeface="Arial"/>
                <a:ea typeface="Arial"/>
                <a:cs typeface="Arial"/>
                <a:sym typeface="Arial"/>
              </a:rPr>
              <a:t> </a:t>
            </a:r>
            <a:r>
              <a:rPr lang="en-US" sz="1100" b="0" i="0" u="none" strike="noStrike" cap="none" baseline="0" dirty="0" err="1" smtClean="0">
                <a:solidFill>
                  <a:srgbClr val="000000"/>
                </a:solidFill>
                <a:effectLst/>
                <a:latin typeface="Arial"/>
                <a:ea typeface="Arial"/>
                <a:cs typeface="Arial"/>
                <a:sym typeface="Arial"/>
              </a:rPr>
              <a:t>hút</a:t>
            </a:r>
            <a:r>
              <a:rPr lang="en-US" sz="1100" b="0" i="0" u="none" strike="noStrike" cap="none" baseline="0" dirty="0" smtClean="0">
                <a:solidFill>
                  <a:srgbClr val="000000"/>
                </a:solidFill>
                <a:effectLst/>
                <a:latin typeface="Arial"/>
                <a:ea typeface="Arial"/>
                <a:cs typeface="Arial"/>
                <a:sym typeface="Arial"/>
              </a:rPr>
              <a:t> </a:t>
            </a:r>
            <a:r>
              <a:rPr lang="en-US" sz="1100" b="0" i="0" u="none" strike="noStrike" cap="none" baseline="0" dirty="0" err="1" smtClean="0">
                <a:solidFill>
                  <a:srgbClr val="000000"/>
                </a:solidFill>
                <a:effectLst/>
                <a:latin typeface="Arial"/>
                <a:ea typeface="Arial"/>
                <a:cs typeface="Arial"/>
                <a:sym typeface="Arial"/>
              </a:rPr>
              <a:t>sự</a:t>
            </a:r>
            <a:r>
              <a:rPr lang="en-US" sz="1100" b="0" i="0" u="none" strike="noStrike" cap="none" baseline="0" dirty="0" smtClean="0">
                <a:solidFill>
                  <a:srgbClr val="000000"/>
                </a:solidFill>
                <a:effectLst/>
                <a:latin typeface="Arial"/>
                <a:ea typeface="Arial"/>
                <a:cs typeface="Arial"/>
                <a:sym typeface="Arial"/>
              </a:rPr>
              <a:t> </a:t>
            </a:r>
            <a:r>
              <a:rPr lang="en-US" sz="1100" b="0" i="0" u="none" strike="noStrike" cap="none" baseline="0" dirty="0" err="1" smtClean="0">
                <a:solidFill>
                  <a:srgbClr val="000000"/>
                </a:solidFill>
                <a:effectLst/>
                <a:latin typeface="Arial"/>
                <a:ea typeface="Arial"/>
                <a:cs typeface="Arial"/>
                <a:sym typeface="Arial"/>
              </a:rPr>
              <a:t>quan</a:t>
            </a:r>
            <a:r>
              <a:rPr lang="en-US" sz="1100" b="0" i="0" u="none" strike="noStrike" cap="none" baseline="0" dirty="0" smtClean="0">
                <a:solidFill>
                  <a:srgbClr val="000000"/>
                </a:solidFill>
                <a:effectLst/>
                <a:latin typeface="Arial"/>
                <a:ea typeface="Arial"/>
                <a:cs typeface="Arial"/>
                <a:sym typeface="Arial"/>
              </a:rPr>
              <a:t> </a:t>
            </a:r>
            <a:r>
              <a:rPr lang="en-US" sz="1100" b="0" i="0" u="none" strike="noStrike" cap="none" baseline="0" dirty="0" err="1" smtClean="0">
                <a:solidFill>
                  <a:srgbClr val="000000"/>
                </a:solidFill>
                <a:effectLst/>
                <a:latin typeface="Arial"/>
                <a:ea typeface="Arial"/>
                <a:cs typeface="Arial"/>
                <a:sym typeface="Arial"/>
              </a:rPr>
              <a:t>tâm</a:t>
            </a:r>
            <a:r>
              <a:rPr lang="en-US" sz="1100" b="0" i="0" u="none" strike="noStrike" cap="none" baseline="0" dirty="0" smtClean="0">
                <a:solidFill>
                  <a:srgbClr val="000000"/>
                </a:solidFill>
                <a:effectLst/>
                <a:latin typeface="Arial"/>
                <a:ea typeface="Arial"/>
                <a:cs typeface="Arial"/>
                <a:sym typeface="Arial"/>
              </a:rPr>
              <a:t> </a:t>
            </a:r>
            <a:r>
              <a:rPr lang="en-US" sz="1100" b="0" i="0" u="none" strike="noStrike" cap="none" baseline="0" dirty="0" err="1" smtClean="0">
                <a:solidFill>
                  <a:srgbClr val="000000"/>
                </a:solidFill>
                <a:effectLst/>
                <a:latin typeface="Arial"/>
                <a:ea typeface="Arial"/>
                <a:cs typeface="Arial"/>
                <a:sym typeface="Arial"/>
              </a:rPr>
              <a:t>tham</a:t>
            </a:r>
            <a:r>
              <a:rPr lang="en-US" sz="1100" b="0" i="0" u="none" strike="noStrike" cap="none" baseline="0" dirty="0" smtClean="0">
                <a:solidFill>
                  <a:srgbClr val="000000"/>
                </a:solidFill>
                <a:effectLst/>
                <a:latin typeface="Arial"/>
                <a:ea typeface="Arial"/>
                <a:cs typeface="Arial"/>
                <a:sym typeface="Arial"/>
              </a:rPr>
              <a:t> </a:t>
            </a:r>
            <a:r>
              <a:rPr lang="en-US" sz="1100" b="0" i="0" u="none" strike="noStrike" cap="none" baseline="0" dirty="0" err="1" smtClean="0">
                <a:solidFill>
                  <a:srgbClr val="000000"/>
                </a:solidFill>
                <a:effectLst/>
                <a:latin typeface="Arial"/>
                <a:ea typeface="Arial"/>
                <a:cs typeface="Arial"/>
                <a:sym typeface="Arial"/>
              </a:rPr>
              <a:t>gia</a:t>
            </a:r>
            <a:r>
              <a:rPr lang="en-US" sz="1100" b="0" i="0" u="none" strike="noStrike" cap="none" baseline="0" dirty="0" smtClean="0">
                <a:solidFill>
                  <a:srgbClr val="000000"/>
                </a:solidFill>
                <a:effectLst/>
                <a:latin typeface="Arial"/>
                <a:ea typeface="Arial"/>
                <a:cs typeface="Arial"/>
                <a:sym typeface="Arial"/>
              </a:rPr>
              <a:t> </a:t>
            </a:r>
            <a:r>
              <a:rPr lang="en-US" sz="1100" b="0" i="0" u="none" strike="noStrike" cap="none" baseline="0" dirty="0" err="1" smtClean="0">
                <a:solidFill>
                  <a:srgbClr val="000000"/>
                </a:solidFill>
                <a:effectLst/>
                <a:latin typeface="Arial"/>
                <a:ea typeface="Arial"/>
                <a:cs typeface="Arial"/>
                <a:sym typeface="Arial"/>
              </a:rPr>
              <a:t>của</a:t>
            </a:r>
            <a:r>
              <a:rPr lang="en-US" sz="1100" b="0" i="0" u="none" strike="noStrike" cap="none" baseline="0" dirty="0" smtClean="0">
                <a:solidFill>
                  <a:srgbClr val="000000"/>
                </a:solidFill>
                <a:effectLst/>
                <a:latin typeface="Arial"/>
                <a:ea typeface="Arial"/>
                <a:cs typeface="Arial"/>
                <a:sym typeface="Arial"/>
              </a:rPr>
              <a:t> </a:t>
            </a:r>
            <a:r>
              <a:rPr lang="en-US" sz="1100" b="0" i="0" u="none" strike="noStrike" cap="none" baseline="0" dirty="0" err="1" smtClean="0">
                <a:solidFill>
                  <a:srgbClr val="000000"/>
                </a:solidFill>
                <a:effectLst/>
                <a:latin typeface="Arial"/>
                <a:ea typeface="Arial"/>
                <a:cs typeface="Arial"/>
                <a:sym typeface="Arial"/>
              </a:rPr>
              <a:t>các</a:t>
            </a:r>
            <a:r>
              <a:rPr lang="en-US" sz="1100" b="0" i="0" u="none" strike="noStrike" cap="none" baseline="0" dirty="0" smtClean="0">
                <a:solidFill>
                  <a:srgbClr val="000000"/>
                </a:solidFill>
                <a:effectLst/>
                <a:latin typeface="Arial"/>
                <a:ea typeface="Arial"/>
                <a:cs typeface="Arial"/>
                <a:sym typeface="Arial"/>
              </a:rPr>
              <a:t> DN. </a:t>
            </a:r>
            <a:r>
              <a:rPr lang="en-US" sz="1100" b="0" i="0" u="none" strike="noStrike" cap="none" baseline="0" dirty="0" err="1" smtClean="0">
                <a:solidFill>
                  <a:srgbClr val="000000"/>
                </a:solidFill>
                <a:effectLst/>
                <a:latin typeface="Arial"/>
                <a:ea typeface="Arial"/>
                <a:cs typeface="Arial"/>
                <a:sym typeface="Arial"/>
              </a:rPr>
              <a:t>Với</a:t>
            </a:r>
            <a:r>
              <a:rPr lang="en-US" sz="1100" b="0" i="0" u="none" strike="noStrike" cap="none" baseline="0" dirty="0" smtClean="0">
                <a:solidFill>
                  <a:srgbClr val="000000"/>
                </a:solidFill>
                <a:effectLst/>
                <a:latin typeface="Arial"/>
                <a:ea typeface="Arial"/>
                <a:cs typeface="Arial"/>
                <a:sym typeface="Arial"/>
              </a:rPr>
              <a:t> </a:t>
            </a:r>
            <a:r>
              <a:rPr lang="en-US" sz="1100" b="0" i="0" u="none" strike="noStrike" cap="none" baseline="0" dirty="0" err="1" smtClean="0">
                <a:solidFill>
                  <a:srgbClr val="000000"/>
                </a:solidFill>
                <a:effectLst/>
                <a:latin typeface="Arial"/>
                <a:ea typeface="Arial"/>
                <a:cs typeface="Arial"/>
                <a:sym typeface="Arial"/>
              </a:rPr>
              <a:t>tổng</a:t>
            </a:r>
            <a:r>
              <a:rPr lang="en-US" sz="1100" b="0" i="0" u="none" strike="noStrike" cap="none" baseline="0" dirty="0" smtClean="0">
                <a:solidFill>
                  <a:srgbClr val="000000"/>
                </a:solidFill>
                <a:effectLst/>
                <a:latin typeface="Arial"/>
                <a:ea typeface="Arial"/>
                <a:cs typeface="Arial"/>
                <a:sym typeface="Arial"/>
              </a:rPr>
              <a:t> </a:t>
            </a:r>
            <a:r>
              <a:rPr lang="en-US" sz="1100" b="0" i="0" u="none" strike="noStrike" cap="none" baseline="0" dirty="0" err="1" smtClean="0">
                <a:solidFill>
                  <a:srgbClr val="000000"/>
                </a:solidFill>
                <a:effectLst/>
                <a:latin typeface="Arial"/>
                <a:ea typeface="Arial"/>
                <a:cs typeface="Arial"/>
                <a:sym typeface="Arial"/>
              </a:rPr>
              <a:t>kim</a:t>
            </a:r>
            <a:r>
              <a:rPr lang="en-US" sz="1100" b="0" i="0" u="none" strike="noStrike" cap="none" baseline="0" dirty="0" smtClean="0">
                <a:solidFill>
                  <a:srgbClr val="000000"/>
                </a:solidFill>
                <a:effectLst/>
                <a:latin typeface="Arial"/>
                <a:ea typeface="Arial"/>
                <a:cs typeface="Arial"/>
                <a:sym typeface="Arial"/>
              </a:rPr>
              <a:t> </a:t>
            </a:r>
            <a:r>
              <a:rPr lang="en-US" sz="1100" b="0" i="0" u="none" strike="noStrike" cap="none" baseline="0" dirty="0" err="1" smtClean="0">
                <a:solidFill>
                  <a:srgbClr val="000000"/>
                </a:solidFill>
                <a:effectLst/>
                <a:latin typeface="Arial"/>
                <a:ea typeface="Arial"/>
                <a:cs typeface="Arial"/>
                <a:sym typeface="Arial"/>
              </a:rPr>
              <a:t>ngạch</a:t>
            </a:r>
            <a:r>
              <a:rPr lang="en-US" sz="1100" b="0" i="0" u="none" strike="noStrike" cap="none" baseline="0" dirty="0" smtClean="0">
                <a:solidFill>
                  <a:srgbClr val="000000"/>
                </a:solidFill>
                <a:effectLst/>
                <a:latin typeface="Arial"/>
                <a:ea typeface="Arial"/>
                <a:cs typeface="Arial"/>
                <a:sym typeface="Arial"/>
              </a:rPr>
              <a:t> XK </a:t>
            </a:r>
            <a:r>
              <a:rPr lang="en-US" sz="1100" b="0" i="0" u="none" strike="noStrike" cap="none" baseline="0" dirty="0" err="1" smtClean="0">
                <a:solidFill>
                  <a:srgbClr val="000000"/>
                </a:solidFill>
                <a:effectLst/>
                <a:latin typeface="Arial"/>
                <a:ea typeface="Arial"/>
                <a:cs typeface="Arial"/>
                <a:sym typeface="Arial"/>
              </a:rPr>
              <a:t>của</a:t>
            </a:r>
            <a:r>
              <a:rPr lang="en-US" sz="1100" b="0" i="0" u="none" strike="noStrike" cap="none" baseline="0" dirty="0" smtClean="0">
                <a:solidFill>
                  <a:srgbClr val="000000"/>
                </a:solidFill>
                <a:effectLst/>
                <a:latin typeface="Arial"/>
                <a:ea typeface="Arial"/>
                <a:cs typeface="Arial"/>
                <a:sym typeface="Arial"/>
              </a:rPr>
              <a:t> </a:t>
            </a:r>
            <a:r>
              <a:rPr lang="en-US" sz="1100" b="0" i="0" u="none" strike="noStrike" cap="none" baseline="0" dirty="0" err="1" smtClean="0">
                <a:solidFill>
                  <a:srgbClr val="000000"/>
                </a:solidFill>
                <a:effectLst/>
                <a:latin typeface="Arial"/>
                <a:ea typeface="Arial"/>
                <a:cs typeface="Arial"/>
                <a:sym typeface="Arial"/>
              </a:rPr>
              <a:t>các</a:t>
            </a:r>
            <a:r>
              <a:rPr lang="en-US" sz="1100" b="0" i="0" u="none" strike="noStrike" cap="none" baseline="0" dirty="0" smtClean="0">
                <a:solidFill>
                  <a:srgbClr val="000000"/>
                </a:solidFill>
                <a:effectLst/>
                <a:latin typeface="Arial"/>
                <a:ea typeface="Arial"/>
                <a:cs typeface="Arial"/>
                <a:sym typeface="Arial"/>
              </a:rPr>
              <a:t> DN </a:t>
            </a:r>
            <a:r>
              <a:rPr lang="en-US" sz="1100" b="0" i="0" u="none" strike="noStrike" cap="none" baseline="0" dirty="0" err="1" smtClean="0">
                <a:solidFill>
                  <a:srgbClr val="000000"/>
                </a:solidFill>
                <a:effectLst/>
                <a:latin typeface="Arial"/>
                <a:ea typeface="Arial"/>
                <a:cs typeface="Arial"/>
                <a:sym typeface="Arial"/>
              </a:rPr>
              <a:t>thành</a:t>
            </a:r>
            <a:r>
              <a:rPr lang="en-US" sz="1100" b="0" i="0" u="none" strike="noStrike" cap="none" baseline="0" dirty="0" smtClean="0">
                <a:solidFill>
                  <a:srgbClr val="000000"/>
                </a:solidFill>
                <a:effectLst/>
                <a:latin typeface="Arial"/>
                <a:ea typeface="Arial"/>
                <a:cs typeface="Arial"/>
                <a:sym typeface="Arial"/>
              </a:rPr>
              <a:t> </a:t>
            </a:r>
            <a:r>
              <a:rPr lang="en-US" sz="1100" b="0" i="0" u="none" strike="noStrike" cap="none" baseline="0" dirty="0" err="1" smtClean="0">
                <a:solidFill>
                  <a:srgbClr val="000000"/>
                </a:solidFill>
                <a:effectLst/>
                <a:latin typeface="Arial"/>
                <a:ea typeface="Arial"/>
                <a:cs typeface="Arial"/>
                <a:sym typeface="Arial"/>
              </a:rPr>
              <a:t>viên</a:t>
            </a:r>
            <a:r>
              <a:rPr lang="en-US" sz="1100" b="0" i="0" u="none" strike="noStrike" cap="none" baseline="0" dirty="0" smtClean="0">
                <a:solidFill>
                  <a:srgbClr val="000000"/>
                </a:solidFill>
                <a:effectLst/>
                <a:latin typeface="Arial"/>
                <a:ea typeface="Arial"/>
                <a:cs typeface="Arial"/>
                <a:sym typeface="Arial"/>
              </a:rPr>
              <a:t> </a:t>
            </a:r>
            <a:r>
              <a:rPr lang="en-US" sz="1100" b="0" i="0" u="none" strike="noStrike" cap="none" baseline="0" dirty="0" err="1" smtClean="0">
                <a:solidFill>
                  <a:srgbClr val="000000"/>
                </a:solidFill>
                <a:effectLst/>
                <a:latin typeface="Arial"/>
                <a:ea typeface="Arial"/>
                <a:cs typeface="Arial"/>
                <a:sym typeface="Arial"/>
              </a:rPr>
              <a:t>chiếm</a:t>
            </a:r>
            <a:r>
              <a:rPr lang="en-US" sz="1100" b="0" i="0" u="none" strike="noStrike" cap="none" baseline="0" dirty="0" smtClean="0">
                <a:solidFill>
                  <a:srgbClr val="000000"/>
                </a:solidFill>
                <a:effectLst/>
                <a:latin typeface="Arial"/>
                <a:ea typeface="Arial"/>
                <a:cs typeface="Arial"/>
                <a:sym typeface="Arial"/>
              </a:rPr>
              <a:t> </a:t>
            </a:r>
            <a:r>
              <a:rPr lang="en-US" sz="1100" b="0" i="0" u="none" strike="noStrike" cap="none" baseline="0" dirty="0" err="1" smtClean="0">
                <a:solidFill>
                  <a:srgbClr val="000000"/>
                </a:solidFill>
                <a:effectLst/>
                <a:latin typeface="Arial"/>
                <a:ea typeface="Arial"/>
                <a:cs typeface="Arial"/>
                <a:sym typeface="Arial"/>
              </a:rPr>
              <a:t>hơn</a:t>
            </a:r>
            <a:r>
              <a:rPr lang="en-US" sz="1100" b="0" i="0" u="none" strike="noStrike" cap="none" baseline="0" dirty="0" smtClean="0">
                <a:solidFill>
                  <a:srgbClr val="000000"/>
                </a:solidFill>
                <a:effectLst/>
                <a:latin typeface="Arial"/>
                <a:ea typeface="Arial"/>
                <a:cs typeface="Arial"/>
                <a:sym typeface="Arial"/>
              </a:rPr>
              <a:t> 80% </a:t>
            </a:r>
            <a:r>
              <a:rPr lang="en-US" sz="1100" b="0" i="0" u="none" strike="noStrike" cap="none" baseline="0" dirty="0" err="1" smtClean="0">
                <a:solidFill>
                  <a:srgbClr val="000000"/>
                </a:solidFill>
                <a:effectLst/>
                <a:latin typeface="Arial"/>
                <a:ea typeface="Arial"/>
                <a:cs typeface="Arial"/>
                <a:sym typeface="Arial"/>
              </a:rPr>
              <a:t>tổng</a:t>
            </a:r>
            <a:r>
              <a:rPr lang="en-US" sz="1100" b="0" i="0" u="none" strike="noStrike" cap="none" baseline="0" dirty="0" smtClean="0">
                <a:solidFill>
                  <a:srgbClr val="000000"/>
                </a:solidFill>
                <a:effectLst/>
                <a:latin typeface="Arial"/>
                <a:ea typeface="Arial"/>
                <a:cs typeface="Arial"/>
                <a:sym typeface="Arial"/>
              </a:rPr>
              <a:t> </a:t>
            </a:r>
            <a:r>
              <a:rPr lang="en-US" sz="1100" b="0" i="0" u="none" strike="noStrike" cap="none" baseline="0" dirty="0" err="1" smtClean="0">
                <a:solidFill>
                  <a:srgbClr val="000000"/>
                </a:solidFill>
                <a:effectLst/>
                <a:latin typeface="Arial"/>
                <a:ea typeface="Arial"/>
                <a:cs typeface="Arial"/>
                <a:sym typeface="Arial"/>
              </a:rPr>
              <a:t>kim</a:t>
            </a:r>
            <a:r>
              <a:rPr lang="en-US" sz="1100" b="0" i="0" u="none" strike="noStrike" cap="none" baseline="0" dirty="0" smtClean="0">
                <a:solidFill>
                  <a:srgbClr val="000000"/>
                </a:solidFill>
                <a:effectLst/>
                <a:latin typeface="Arial"/>
                <a:ea typeface="Arial"/>
                <a:cs typeface="Arial"/>
                <a:sym typeface="Arial"/>
              </a:rPr>
              <a:t> </a:t>
            </a:r>
            <a:r>
              <a:rPr lang="en-US" sz="1100" b="0" i="0" u="none" strike="noStrike" cap="none" baseline="0" dirty="0" err="1" smtClean="0">
                <a:solidFill>
                  <a:srgbClr val="000000"/>
                </a:solidFill>
                <a:effectLst/>
                <a:latin typeface="Arial"/>
                <a:ea typeface="Arial"/>
                <a:cs typeface="Arial"/>
                <a:sym typeface="Arial"/>
              </a:rPr>
              <a:t>ngạch</a:t>
            </a:r>
            <a:r>
              <a:rPr lang="en-US" sz="1100" b="0" i="0" u="none" strike="noStrike" cap="none" baseline="0" dirty="0" smtClean="0">
                <a:solidFill>
                  <a:srgbClr val="000000"/>
                </a:solidFill>
                <a:effectLst/>
                <a:latin typeface="Arial"/>
                <a:ea typeface="Arial"/>
                <a:cs typeface="Arial"/>
                <a:sym typeface="Arial"/>
              </a:rPr>
              <a:t> XK </a:t>
            </a:r>
            <a:r>
              <a:rPr lang="en-US" sz="1100" b="0" i="0" u="none" strike="noStrike" cap="none" baseline="0" dirty="0" err="1" smtClean="0">
                <a:solidFill>
                  <a:srgbClr val="000000"/>
                </a:solidFill>
                <a:effectLst/>
                <a:latin typeface="Arial"/>
                <a:ea typeface="Arial"/>
                <a:cs typeface="Arial"/>
                <a:sym typeface="Arial"/>
              </a:rPr>
              <a:t>của</a:t>
            </a:r>
            <a:r>
              <a:rPr lang="en-US" sz="1100" b="0" i="0" u="none" strike="noStrike" cap="none" baseline="0" dirty="0" smtClean="0">
                <a:solidFill>
                  <a:srgbClr val="000000"/>
                </a:solidFill>
                <a:effectLst/>
                <a:latin typeface="Arial"/>
                <a:ea typeface="Arial"/>
                <a:cs typeface="Arial"/>
                <a:sym typeface="Arial"/>
              </a:rPr>
              <a:t> </a:t>
            </a:r>
            <a:r>
              <a:rPr lang="en-US" sz="1100" b="0" i="0" u="none" strike="noStrike" cap="none" baseline="0" dirty="0" err="1" smtClean="0">
                <a:solidFill>
                  <a:srgbClr val="000000"/>
                </a:solidFill>
                <a:effectLst/>
                <a:latin typeface="Arial"/>
                <a:ea typeface="Arial"/>
                <a:cs typeface="Arial"/>
                <a:sym typeface="Arial"/>
              </a:rPr>
              <a:t>cả</a:t>
            </a:r>
            <a:r>
              <a:rPr lang="en-US" sz="1100" b="0" i="0" u="none" strike="noStrike" cap="none" baseline="0" dirty="0" smtClean="0">
                <a:solidFill>
                  <a:srgbClr val="000000"/>
                </a:solidFill>
                <a:effectLst/>
                <a:latin typeface="Arial"/>
                <a:ea typeface="Arial"/>
                <a:cs typeface="Arial"/>
                <a:sym typeface="Arial"/>
              </a:rPr>
              <a:t> </a:t>
            </a:r>
            <a:r>
              <a:rPr lang="en-US" sz="1100" b="0" i="0" u="none" strike="noStrike" cap="none" baseline="0" dirty="0" err="1" smtClean="0">
                <a:solidFill>
                  <a:srgbClr val="000000"/>
                </a:solidFill>
                <a:effectLst/>
                <a:latin typeface="Arial"/>
                <a:ea typeface="Arial"/>
                <a:cs typeface="Arial"/>
                <a:sym typeface="Arial"/>
              </a:rPr>
              <a:t>ngành</a:t>
            </a:r>
            <a:endParaRPr lang="en-US" sz="1100" b="0" i="0" u="none" strike="noStrike" cap="none" baseline="0" dirty="0" smtClean="0">
              <a:solidFill>
                <a:srgbClr val="000000"/>
              </a:solidFill>
              <a:effectLst/>
              <a:latin typeface="Arial"/>
              <a:ea typeface="Arial"/>
              <a:cs typeface="Arial"/>
              <a:sym typeface="Arial"/>
            </a:endParaRPr>
          </a:p>
          <a:p>
            <a:pPr algn="just">
              <a:buFontTx/>
              <a:buChar char="-"/>
            </a:pPr>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r>
              <a:rPr lang="vi-VN" sz="1100" b="1" i="0" u="none" strike="noStrike" cap="none" dirty="0" smtClean="0">
                <a:solidFill>
                  <a:srgbClr val="000000"/>
                </a:solidFill>
                <a:effectLst/>
                <a:latin typeface="Arial"/>
                <a:ea typeface="Arial"/>
                <a:cs typeface="Arial"/>
                <a:sym typeface="Arial"/>
              </a:rPr>
              <a:t>Mục đích: </a:t>
            </a:r>
            <a:r>
              <a:rPr lang="vi-VN" sz="1100" b="0" i="0" u="none" strike="noStrike" cap="none" dirty="0" smtClean="0">
                <a:solidFill>
                  <a:srgbClr val="000000"/>
                </a:solidFill>
                <a:effectLst/>
                <a:latin typeface="Arial"/>
                <a:ea typeface="Arial"/>
                <a:cs typeface="Arial"/>
                <a:sym typeface="Arial"/>
              </a:rPr>
              <a:t>Gia tăng năng lực cạnh tranh các DN thuỷ sản, cắt giảm các chi phí tuân thủ bất hợp lý góp phần nâng cao năng lực quốc gia và cạnh tranh ngành hàng.</a:t>
            </a:r>
          </a:p>
          <a:p>
            <a:r>
              <a:rPr lang="vi-VN" sz="1100" b="1" i="0" u="none" strike="noStrike" cap="none" dirty="0" smtClean="0">
                <a:solidFill>
                  <a:srgbClr val="000000"/>
                </a:solidFill>
                <a:effectLst/>
                <a:latin typeface="Arial"/>
                <a:ea typeface="Arial"/>
                <a:cs typeface="Arial"/>
                <a:sym typeface="Arial"/>
              </a:rPr>
              <a:t>Phương châm</a:t>
            </a:r>
            <a:r>
              <a:rPr lang="vi-VN" sz="1100" b="0" i="0" u="none" strike="noStrike" cap="none" dirty="0" smtClean="0">
                <a:solidFill>
                  <a:srgbClr val="000000"/>
                </a:solidFill>
                <a:effectLst/>
                <a:latin typeface="Arial"/>
                <a:ea typeface="Arial"/>
                <a:cs typeface="Arial"/>
                <a:sym typeface="Arial"/>
              </a:rPr>
              <a:t>: Chủ động, đúng pháp luật, có tính xây dựng, đảm bảo tính đại diện, có cơ sở và vì lợi ích chung của ngành, của quốc gia;</a:t>
            </a:r>
          </a:p>
          <a:p>
            <a:r>
              <a:rPr lang="vi-VN" sz="1100" b="1" i="0" u="none" strike="noStrike" cap="none" dirty="0" smtClean="0">
                <a:solidFill>
                  <a:srgbClr val="000000"/>
                </a:solidFill>
                <a:effectLst/>
                <a:latin typeface="Arial"/>
                <a:ea typeface="Arial"/>
                <a:cs typeface="Arial"/>
                <a:sym typeface="Arial"/>
              </a:rPr>
              <a:t>Đồng hành và chung tay</a:t>
            </a:r>
            <a:r>
              <a:rPr lang="vi-VN" sz="1100" b="0" i="0" u="none" strike="noStrike" cap="none" dirty="0" smtClean="0">
                <a:solidFill>
                  <a:srgbClr val="000000"/>
                </a:solidFill>
                <a:effectLst/>
                <a:latin typeface="Arial"/>
                <a:ea typeface="Arial"/>
                <a:cs typeface="Arial"/>
                <a:sym typeface="Arial"/>
              </a:rPr>
              <a:t> với Chính phủ, VPCP, Hội đồng Tư vấn CCTTHC, Tổ Công tác của TTg, Bộ NNPTNT và các Bộ Ngành liên quan trong GÓP Ý, THAM GIA &amp; ĐỀ XUẤT các cơ chế, chính sách, quy định &amp; thủ tục hành chính liên quan.</a:t>
            </a:r>
          </a:p>
          <a:p>
            <a:r>
              <a:rPr lang="vi-VN" sz="1100" b="0" i="0" u="none" strike="noStrike" cap="none" dirty="0" smtClean="0">
                <a:solidFill>
                  <a:srgbClr val="000000"/>
                </a:solidFill>
                <a:effectLst/>
                <a:latin typeface="Arial"/>
                <a:ea typeface="Arial"/>
                <a:cs typeface="Arial"/>
                <a:sym typeface="Arial"/>
              </a:rPr>
              <a:t>HH đã quan tâm, </a:t>
            </a:r>
            <a:r>
              <a:rPr lang="vi-VN" sz="1100" b="1" i="0" u="none" strike="noStrike" cap="none" dirty="0" smtClean="0">
                <a:solidFill>
                  <a:srgbClr val="000000"/>
                </a:solidFill>
                <a:effectLst/>
                <a:latin typeface="Arial"/>
                <a:ea typeface="Arial"/>
                <a:cs typeface="Arial"/>
                <a:sym typeface="Arial"/>
              </a:rPr>
              <a:t>bố trí nguồn lực thường trực tại VPHH với sự tham gia của đông đảo đại diện DN hội viê</a:t>
            </a:r>
            <a:r>
              <a:rPr lang="vi-VN" sz="1100" b="0" i="0" u="none" strike="noStrike" cap="none" dirty="0" smtClean="0">
                <a:solidFill>
                  <a:srgbClr val="000000"/>
                </a:solidFill>
                <a:effectLst/>
                <a:latin typeface="Arial"/>
                <a:ea typeface="Arial"/>
                <a:cs typeface="Arial"/>
                <a:sym typeface="Arial"/>
              </a:rPr>
              <a:t>n, phối hợp tốt với các nhà khoa học, các Viện-Trường và các Hội, Hiệp hội khác trong công tác quan trọng này.</a:t>
            </a:r>
          </a:p>
          <a:p>
            <a:r>
              <a:rPr lang="vi-VN" sz="1100" b="0" i="0" u="none" strike="noStrike" cap="none" dirty="0" smtClean="0">
                <a:solidFill>
                  <a:srgbClr val="000000"/>
                </a:solidFill>
                <a:effectLst/>
                <a:latin typeface="Arial"/>
                <a:ea typeface="Arial"/>
                <a:cs typeface="Arial"/>
                <a:sym typeface="Arial"/>
              </a:rPr>
              <a:t>Trung bình mỗi năm, từ tổng hợp ý kiến các DN đến đề nghị tham gia góp ý của các CQNN, có 15-30 nội dung quy định pháp luật được Hiệp hội trực tiếp tổ chức phân tích-đánh giá để góp ý, đề xuất, kiến nghị kịp thời với Chính phủ và các CQNN có liên quan.</a:t>
            </a:r>
          </a:p>
          <a:p>
            <a:r>
              <a:rPr lang="vi-VN" sz="1100" b="0" i="0" u="none" strike="noStrike" cap="none" dirty="0" smtClean="0">
                <a:solidFill>
                  <a:srgbClr val="000000"/>
                </a:solidFill>
                <a:effectLst/>
                <a:latin typeface="Arial"/>
                <a:ea typeface="Arial"/>
                <a:cs typeface="Arial"/>
                <a:sym typeface="Arial"/>
              </a:rPr>
              <a:t>Hàng năm, trung bình có khoảng 60% các nội dung quy định pháp luật (Góp ý, kiến nghị) của VASEP được các Bộ Ngành giải quyết. Hoạt động VĐCS của VASEP đã nhận đc sự quan tâm, đánh giá cao của Chính phủ, các Bộ ngành và cộng động DN.</a:t>
            </a:r>
            <a:endParaRPr lang="en-US" sz="1100" b="0" dirty="0" smtClean="0">
              <a:latin typeface="Arial" pitchFamily="34" charset="0"/>
              <a:cs typeface="Arial" pitchFamily="34" charset="0"/>
            </a:endParaRPr>
          </a:p>
          <a:p>
            <a:pPr marL="0" lvl="0" indent="0" algn="l" rtl="0">
              <a:spcBef>
                <a:spcPts val="0"/>
              </a:spcBef>
              <a:spcAft>
                <a:spcPts val="0"/>
              </a:spcAft>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35f391192_0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algn="just"/>
            <a:r>
              <a:rPr lang="en-US" sz="1100" i="1" u="sng" dirty="0" err="1" smtClean="0">
                <a:latin typeface="Arial" pitchFamily="34" charset="0"/>
                <a:cs typeface="Arial" pitchFamily="34" charset="0"/>
              </a:rPr>
              <a:t>Công</a:t>
            </a:r>
            <a:r>
              <a:rPr lang="en-US" sz="1100" i="1" u="sng" dirty="0" smtClean="0">
                <a:latin typeface="Arial" pitchFamily="34" charset="0"/>
                <a:cs typeface="Arial" pitchFamily="34" charset="0"/>
              </a:rPr>
              <a:t> </a:t>
            </a:r>
            <a:r>
              <a:rPr lang="en-US" sz="1100" i="1" u="sng" dirty="0" err="1" smtClean="0">
                <a:latin typeface="Arial" pitchFamily="34" charset="0"/>
                <a:cs typeface="Arial" pitchFamily="34" charset="0"/>
              </a:rPr>
              <a:t>tác</a:t>
            </a:r>
            <a:r>
              <a:rPr lang="en-US" sz="1100" i="1" u="sng" dirty="0" smtClean="0">
                <a:latin typeface="Arial" pitchFamily="34" charset="0"/>
                <a:cs typeface="Arial" pitchFamily="34" charset="0"/>
              </a:rPr>
              <a:t> </a:t>
            </a:r>
            <a:r>
              <a:rPr lang="en-US" sz="1100" i="1" u="sng" dirty="0" err="1" smtClean="0">
                <a:latin typeface="Arial" pitchFamily="34" charset="0"/>
                <a:cs typeface="Arial" pitchFamily="34" charset="0"/>
              </a:rPr>
              <a:t>vượt</a:t>
            </a:r>
            <a:r>
              <a:rPr lang="en-US" sz="1100" i="1" u="sng" dirty="0" smtClean="0">
                <a:latin typeface="Arial" pitchFamily="34" charset="0"/>
                <a:cs typeface="Arial" pitchFamily="34" charset="0"/>
              </a:rPr>
              <a:t> </a:t>
            </a:r>
            <a:r>
              <a:rPr lang="en-US" sz="1100" i="1" u="sng" dirty="0" err="1" smtClean="0">
                <a:latin typeface="Arial" pitchFamily="34" charset="0"/>
                <a:cs typeface="Arial" pitchFamily="34" charset="0"/>
              </a:rPr>
              <a:t>rào</a:t>
            </a:r>
            <a:r>
              <a:rPr lang="en-US" sz="1100" i="1" u="sng" dirty="0" smtClean="0">
                <a:latin typeface="Arial" pitchFamily="34" charset="0"/>
                <a:cs typeface="Arial" pitchFamily="34" charset="0"/>
              </a:rPr>
              <a:t> </a:t>
            </a:r>
            <a:r>
              <a:rPr lang="en-US" sz="1100" i="1" u="sng" dirty="0" err="1" smtClean="0">
                <a:latin typeface="Arial" pitchFamily="34" charset="0"/>
                <a:cs typeface="Arial" pitchFamily="34" charset="0"/>
              </a:rPr>
              <a:t>cản</a:t>
            </a:r>
            <a:r>
              <a:rPr lang="en-US" sz="1100" b="0" dirty="0" smtClean="0">
                <a:latin typeface="Arial" pitchFamily="34" charset="0"/>
                <a:cs typeface="Arial" pitchFamily="34" charset="0"/>
              </a:rPr>
              <a:t>:</a:t>
            </a:r>
          </a:p>
          <a:p>
            <a:pPr algn="just">
              <a:buFontTx/>
              <a:buChar char="-"/>
            </a:pPr>
            <a:r>
              <a:rPr lang="en-US" sz="1100" b="0" dirty="0" smtClean="0">
                <a:latin typeface="Arial" pitchFamily="34" charset="0"/>
                <a:cs typeface="Arial" pitchFamily="34" charset="0"/>
              </a:rPr>
              <a:t>VASEP </a:t>
            </a:r>
            <a:r>
              <a:rPr lang="en-US" sz="1100" b="0" dirty="0" err="1" smtClean="0">
                <a:latin typeface="Arial" pitchFamily="34" charset="0"/>
                <a:cs typeface="Arial" pitchFamily="34" charset="0"/>
              </a:rPr>
              <a:t>thể</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hiện</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rõ</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vai</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trò</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của</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mình</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trong</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việc</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hỗ</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trợ</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Doanh</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nghiệp</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vượt</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các</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rào</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cản</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thương</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mại</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và</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kỹ</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thuật</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từ</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thị</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trường</a:t>
            </a:r>
            <a:endParaRPr lang="en-US" sz="1100" b="0" dirty="0" smtClean="0">
              <a:latin typeface="Arial" pitchFamily="34" charset="0"/>
              <a:cs typeface="Arial" pitchFamily="34" charset="0"/>
            </a:endParaRPr>
          </a:p>
          <a:p>
            <a:pPr marL="0" indent="0" algn="just"/>
            <a:r>
              <a:rPr lang="en-US" sz="1100" b="0" dirty="0" smtClean="0">
                <a:latin typeface="Arial" pitchFamily="34" charset="0"/>
                <a:cs typeface="Arial" pitchFamily="34" charset="0"/>
              </a:rPr>
              <a:t>      +  </a:t>
            </a:r>
            <a:r>
              <a:rPr lang="en-US" sz="1100" b="0" dirty="0" err="1" smtClean="0">
                <a:latin typeface="Arial" pitchFamily="34" charset="0"/>
                <a:cs typeface="Arial" pitchFamily="34" charset="0"/>
              </a:rPr>
              <a:t>Các</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vụ</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kiện</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chống</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bán</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phá</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giá</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tôm</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và</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cá</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tra</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tại</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Mỹ</a:t>
            </a:r>
            <a:endParaRPr lang="en-US" sz="1100" b="0" dirty="0" smtClean="0">
              <a:latin typeface="Arial" pitchFamily="34" charset="0"/>
              <a:cs typeface="Arial" pitchFamily="34" charset="0"/>
            </a:endParaRPr>
          </a:p>
          <a:p>
            <a:pPr marL="0" indent="0" algn="just"/>
            <a:r>
              <a:rPr lang="en-US" sz="1100" b="0" dirty="0" smtClean="0">
                <a:latin typeface="Arial" pitchFamily="34" charset="0"/>
                <a:cs typeface="Arial" pitchFamily="34" charset="0"/>
              </a:rPr>
              <a:t>      +  </a:t>
            </a:r>
            <a:r>
              <a:rPr lang="en-US" sz="1100" b="0" dirty="0" err="1" smtClean="0">
                <a:latin typeface="Arial" pitchFamily="34" charset="0"/>
                <a:cs typeface="Arial" pitchFamily="34" charset="0"/>
              </a:rPr>
              <a:t>Chương</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trình</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thanh</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tra</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cá</a:t>
            </a:r>
            <a:r>
              <a:rPr lang="en-US" sz="1100" b="0" dirty="0" smtClean="0">
                <a:latin typeface="Arial" pitchFamily="34" charset="0"/>
                <a:cs typeface="Arial" pitchFamily="34" charset="0"/>
              </a:rPr>
              <a:t> da </a:t>
            </a:r>
            <a:r>
              <a:rPr lang="en-US" sz="1100" b="0" dirty="0" err="1" smtClean="0">
                <a:latin typeface="Arial" pitchFamily="34" charset="0"/>
                <a:cs typeface="Arial" pitchFamily="34" charset="0"/>
              </a:rPr>
              <a:t>trơn</a:t>
            </a:r>
            <a:endParaRPr lang="en-US" sz="1100" b="0" dirty="0" smtClean="0">
              <a:latin typeface="Arial" pitchFamily="34" charset="0"/>
              <a:cs typeface="Arial" pitchFamily="34" charset="0"/>
            </a:endParaRPr>
          </a:p>
          <a:p>
            <a:pPr marL="0" indent="0" algn="just"/>
            <a:r>
              <a:rPr lang="en-US" sz="1100" b="0" dirty="0" smtClean="0">
                <a:latin typeface="Arial" pitchFamily="34" charset="0"/>
                <a:cs typeface="Arial" pitchFamily="34" charset="0"/>
              </a:rPr>
              <a:t>      +  </a:t>
            </a:r>
            <a:r>
              <a:rPr lang="en-US" sz="1100" b="0" dirty="0" err="1" smtClean="0">
                <a:latin typeface="Arial" pitchFamily="34" charset="0"/>
                <a:cs typeface="Arial" pitchFamily="34" charset="0"/>
              </a:rPr>
              <a:t>Chương</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trình</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kiểm</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soát</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hải</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sản</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nhập</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khẩu</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của</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Mỹ</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của</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Mỹ</a:t>
            </a:r>
            <a:r>
              <a:rPr lang="en-US" sz="1100" b="0" dirty="0" smtClean="0">
                <a:latin typeface="Arial" pitchFamily="34" charset="0"/>
                <a:cs typeface="Arial" pitchFamily="34" charset="0"/>
              </a:rPr>
              <a:t> (SIMP)</a:t>
            </a:r>
          </a:p>
          <a:p>
            <a:pPr marL="0" indent="0" algn="just"/>
            <a:r>
              <a:rPr lang="en-US" sz="1100" b="0" dirty="0" smtClean="0">
                <a:latin typeface="Arial" pitchFamily="34" charset="0"/>
                <a:cs typeface="Arial" pitchFamily="34" charset="0"/>
              </a:rPr>
              <a:t>      +  </a:t>
            </a:r>
            <a:r>
              <a:rPr lang="en-US" sz="1100" b="0" dirty="0" err="1" smtClean="0">
                <a:latin typeface="Arial" pitchFamily="34" charset="0"/>
                <a:cs typeface="Arial" pitchFamily="34" charset="0"/>
              </a:rPr>
              <a:t>Thẻ</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vàng</a:t>
            </a:r>
            <a:r>
              <a:rPr lang="en-US" sz="1100" b="0" dirty="0" smtClean="0">
                <a:latin typeface="Arial" pitchFamily="34" charset="0"/>
                <a:cs typeface="Arial" pitchFamily="34" charset="0"/>
              </a:rPr>
              <a:t> IUU, </a:t>
            </a:r>
            <a:r>
              <a:rPr lang="en-US" sz="1100" b="0" dirty="0" err="1" smtClean="0">
                <a:latin typeface="Arial" pitchFamily="34" charset="0"/>
                <a:cs typeface="Arial" pitchFamily="34" charset="0"/>
              </a:rPr>
              <a:t>truy</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suất</a:t>
            </a:r>
            <a:r>
              <a:rPr lang="en-US" sz="1100" b="0" baseline="0" dirty="0" smtClean="0">
                <a:latin typeface="Arial" pitchFamily="34" charset="0"/>
                <a:cs typeface="Arial" pitchFamily="34" charset="0"/>
              </a:rPr>
              <a:t> </a:t>
            </a:r>
            <a:r>
              <a:rPr lang="en-US" sz="1100" b="0" baseline="0" dirty="0" err="1" smtClean="0">
                <a:latin typeface="Arial" pitchFamily="34" charset="0"/>
                <a:cs typeface="Arial" pitchFamily="34" charset="0"/>
              </a:rPr>
              <a:t>nguồn</a:t>
            </a:r>
            <a:r>
              <a:rPr lang="en-US" sz="1100" b="0" baseline="0" dirty="0" smtClean="0">
                <a:latin typeface="Arial" pitchFamily="34" charset="0"/>
                <a:cs typeface="Arial" pitchFamily="34" charset="0"/>
              </a:rPr>
              <a:t> </a:t>
            </a:r>
            <a:r>
              <a:rPr lang="en-US" sz="1100" b="0" baseline="0" dirty="0" err="1" smtClean="0">
                <a:latin typeface="Arial" pitchFamily="34" charset="0"/>
                <a:cs typeface="Arial" pitchFamily="34" charset="0"/>
              </a:rPr>
              <a:t>gốc</a:t>
            </a:r>
            <a:endParaRPr lang="en-US" sz="1100" b="0" dirty="0" smtClean="0">
              <a:latin typeface="Arial" pitchFamily="34" charset="0"/>
              <a:cs typeface="Arial" pitchFamily="34" charset="0"/>
            </a:endParaRPr>
          </a:p>
          <a:p>
            <a:pPr marL="0" indent="0" algn="just"/>
            <a:r>
              <a:rPr lang="en-US" sz="1100" b="0" dirty="0" smtClean="0">
                <a:latin typeface="Arial" pitchFamily="34" charset="0"/>
                <a:cs typeface="Arial" pitchFamily="34" charset="0"/>
              </a:rPr>
              <a:t>      +  </a:t>
            </a:r>
            <a:r>
              <a:rPr lang="en-US" sz="1100" b="0" dirty="0" err="1" smtClean="0">
                <a:latin typeface="Arial" pitchFamily="34" charset="0"/>
                <a:cs typeface="Arial" pitchFamily="34" charset="0"/>
              </a:rPr>
              <a:t>Chương</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trình</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kiểm</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soát</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về</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xuất</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xứ</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tại</a:t>
            </a:r>
            <a:r>
              <a:rPr lang="en-US" sz="1100" b="0" dirty="0" smtClean="0">
                <a:latin typeface="Arial" pitchFamily="34" charset="0"/>
                <a:cs typeface="Arial" pitchFamily="34" charset="0"/>
              </a:rPr>
              <a:t> EU</a:t>
            </a:r>
          </a:p>
          <a:p>
            <a:pPr marL="0" indent="0" algn="just"/>
            <a:r>
              <a:rPr lang="en-US" sz="1100" b="0" dirty="0" smtClean="0">
                <a:latin typeface="Arial" pitchFamily="34" charset="0"/>
                <a:cs typeface="Arial" pitchFamily="34" charset="0"/>
              </a:rPr>
              <a:t>      +  </a:t>
            </a:r>
            <a:r>
              <a:rPr lang="en-US" sz="1100" b="0" dirty="0" err="1" smtClean="0">
                <a:latin typeface="Arial" pitchFamily="34" charset="0"/>
                <a:cs typeface="Arial" pitchFamily="34" charset="0"/>
              </a:rPr>
              <a:t>Chương</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trình</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kiểm</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tra</a:t>
            </a:r>
            <a:r>
              <a:rPr lang="en-US" sz="1100" b="0" dirty="0" smtClean="0">
                <a:latin typeface="Arial" pitchFamily="34" charset="0"/>
                <a:cs typeface="Arial" pitchFamily="34" charset="0"/>
              </a:rPr>
              <a:t> ATTP, </a:t>
            </a:r>
            <a:r>
              <a:rPr lang="en-US" sz="1100" b="0" dirty="0" err="1" smtClean="0">
                <a:latin typeface="Arial" pitchFamily="34" charset="0"/>
                <a:cs typeface="Arial" pitchFamily="34" charset="0"/>
              </a:rPr>
              <a:t>kháng</a:t>
            </a:r>
            <a:r>
              <a:rPr lang="en-US" sz="1100" b="0" baseline="0" dirty="0" smtClean="0">
                <a:latin typeface="Arial" pitchFamily="34" charset="0"/>
                <a:cs typeface="Arial" pitchFamily="34" charset="0"/>
              </a:rPr>
              <a:t> </a:t>
            </a:r>
            <a:r>
              <a:rPr lang="en-US" sz="1100" b="0" baseline="0" dirty="0" err="1" smtClean="0">
                <a:latin typeface="Arial" pitchFamily="34" charset="0"/>
                <a:cs typeface="Arial" pitchFamily="34" charset="0"/>
              </a:rPr>
              <a:t>sinh</a:t>
            </a:r>
            <a:r>
              <a:rPr lang="en-US" sz="1100" b="0" baseline="0" dirty="0" smtClean="0">
                <a:latin typeface="Arial" pitchFamily="34" charset="0"/>
                <a:cs typeface="Arial" pitchFamily="34" charset="0"/>
              </a:rPr>
              <a:t>, </a:t>
            </a:r>
            <a:r>
              <a:rPr lang="en-US" sz="1100" b="0" dirty="0" err="1" smtClean="0">
                <a:latin typeface="Arial" pitchFamily="34" charset="0"/>
                <a:cs typeface="Arial" pitchFamily="34" charset="0"/>
              </a:rPr>
              <a:t>kiểm</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soát</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dịch</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bệnh</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tại</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Nhật</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Hàn</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Quốc</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và</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Úc</a:t>
            </a:r>
            <a:endParaRPr lang="en-US" sz="1100" b="0" dirty="0" smtClean="0">
              <a:latin typeface="Arial" pitchFamily="34" charset="0"/>
              <a:cs typeface="Arial" pitchFamily="34" charset="0"/>
            </a:endParaRPr>
          </a:p>
          <a:p>
            <a:pPr marL="0" indent="0" algn="just"/>
            <a:r>
              <a:rPr lang="en-US" sz="1100" b="0" dirty="0" smtClean="0">
                <a:latin typeface="Arial" pitchFamily="34" charset="0"/>
                <a:cs typeface="Arial" pitchFamily="34" charset="0"/>
              </a:rPr>
              <a:t>      +  </a:t>
            </a:r>
            <a:r>
              <a:rPr lang="en-US" sz="1100" b="0" dirty="0" err="1" smtClean="0">
                <a:latin typeface="Arial" pitchFamily="34" charset="0"/>
                <a:cs typeface="Arial" pitchFamily="34" charset="0"/>
              </a:rPr>
              <a:t>Và</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mới</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nhất</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là</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việc</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kiểm</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soát</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về</a:t>
            </a:r>
            <a:r>
              <a:rPr lang="en-US" sz="1100" b="0" dirty="0" smtClean="0">
                <a:latin typeface="Arial" pitchFamily="34" charset="0"/>
                <a:cs typeface="Arial" pitchFamily="34" charset="0"/>
              </a:rPr>
              <a:t> Covid19 </a:t>
            </a:r>
            <a:r>
              <a:rPr lang="en-US" sz="1100" b="0" dirty="0" err="1" smtClean="0">
                <a:latin typeface="Arial" pitchFamily="34" charset="0"/>
                <a:cs typeface="Arial" pitchFamily="34" charset="0"/>
              </a:rPr>
              <a:t>của</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Trung</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Quốc</a:t>
            </a:r>
            <a:endParaRPr lang="en-US" sz="1100" b="0" dirty="0" smtClean="0">
              <a:latin typeface="Arial" pitchFamily="34" charset="0"/>
              <a:cs typeface="Arial" pitchFamily="34" charset="0"/>
            </a:endParaRPr>
          </a:p>
          <a:p>
            <a:pPr marL="0" indent="0" algn="just"/>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Chủ</a:t>
            </a:r>
            <a:r>
              <a:rPr lang="en-US" sz="1100" b="0" baseline="0" dirty="0" smtClean="0">
                <a:latin typeface="Arial" pitchFamily="34" charset="0"/>
                <a:cs typeface="Arial" pitchFamily="34" charset="0"/>
              </a:rPr>
              <a:t> </a:t>
            </a:r>
            <a:r>
              <a:rPr lang="en-US" sz="1100" b="0" baseline="0" dirty="0" err="1" smtClean="0">
                <a:latin typeface="Arial" pitchFamily="34" charset="0"/>
                <a:cs typeface="Arial" pitchFamily="34" charset="0"/>
              </a:rPr>
              <a:t>động</a:t>
            </a:r>
            <a:r>
              <a:rPr lang="en-US" sz="1100" b="0" baseline="0" dirty="0" smtClean="0">
                <a:latin typeface="Arial" pitchFamily="34" charset="0"/>
                <a:cs typeface="Arial" pitchFamily="34" charset="0"/>
              </a:rPr>
              <a:t> </a:t>
            </a:r>
            <a:r>
              <a:rPr lang="en-US" sz="1100" b="0" baseline="0" dirty="0" err="1" smtClean="0">
                <a:latin typeface="Arial" pitchFamily="34" charset="0"/>
                <a:cs typeface="Arial" pitchFamily="34" charset="0"/>
              </a:rPr>
              <a:t>thực</a:t>
            </a:r>
            <a:r>
              <a:rPr lang="en-US" sz="1100" b="0" baseline="0" dirty="0" smtClean="0">
                <a:latin typeface="Arial" pitchFamily="34" charset="0"/>
                <a:cs typeface="Arial" pitchFamily="34" charset="0"/>
              </a:rPr>
              <a:t> </a:t>
            </a:r>
            <a:r>
              <a:rPr lang="en-US" sz="1100" b="0" baseline="0" dirty="0" err="1" smtClean="0">
                <a:latin typeface="Arial" pitchFamily="34" charset="0"/>
                <a:cs typeface="Arial" pitchFamily="34" charset="0"/>
              </a:rPr>
              <a:t>hiện</a:t>
            </a:r>
            <a:r>
              <a:rPr lang="en-US" sz="1100" b="0" baseline="0" dirty="0" smtClean="0">
                <a:latin typeface="Arial" pitchFamily="34" charset="0"/>
                <a:cs typeface="Arial" pitchFamily="34" charset="0"/>
              </a:rPr>
              <a:t> </a:t>
            </a:r>
            <a:r>
              <a:rPr lang="en-US" sz="1100" b="0" baseline="0" dirty="0" err="1" smtClean="0">
                <a:latin typeface="Arial" pitchFamily="34" charset="0"/>
                <a:cs typeface="Arial" pitchFamily="34" charset="0"/>
              </a:rPr>
              <a:t>các</a:t>
            </a:r>
            <a:r>
              <a:rPr lang="en-US" sz="1100" b="0" baseline="0" dirty="0" smtClean="0">
                <a:latin typeface="Arial" pitchFamily="34" charset="0"/>
                <a:cs typeface="Arial" pitchFamily="34" charset="0"/>
              </a:rPr>
              <a:t> </a:t>
            </a:r>
            <a:r>
              <a:rPr lang="en-US" sz="1100" b="0" baseline="0" dirty="0" err="1" smtClean="0">
                <a:latin typeface="Arial" pitchFamily="34" charset="0"/>
                <a:cs typeface="Arial" pitchFamily="34" charset="0"/>
              </a:rPr>
              <a:t>chúng</a:t>
            </a:r>
            <a:r>
              <a:rPr lang="en-US" sz="1100" b="0" baseline="0" dirty="0" smtClean="0">
                <a:latin typeface="Arial" pitchFamily="34" charset="0"/>
                <a:cs typeface="Arial" pitchFamily="34" charset="0"/>
              </a:rPr>
              <a:t> </a:t>
            </a:r>
            <a:r>
              <a:rPr lang="en-US" sz="1100" b="0" baseline="0" dirty="0" err="1" smtClean="0">
                <a:latin typeface="Arial" pitchFamily="34" charset="0"/>
                <a:cs typeface="Arial" pitchFamily="34" charset="0"/>
              </a:rPr>
              <a:t>nhận</a:t>
            </a:r>
            <a:r>
              <a:rPr lang="en-US" sz="1100" b="0" baseline="0" dirty="0" smtClean="0">
                <a:latin typeface="Arial" pitchFamily="34" charset="0"/>
                <a:cs typeface="Arial" pitchFamily="34" charset="0"/>
              </a:rPr>
              <a:t> </a:t>
            </a:r>
            <a:r>
              <a:rPr lang="en-US" sz="1100" b="0" baseline="0" dirty="0" err="1" smtClean="0">
                <a:latin typeface="Arial" pitchFamily="34" charset="0"/>
                <a:cs typeface="Arial" pitchFamily="34" charset="0"/>
              </a:rPr>
              <a:t>bền</a:t>
            </a:r>
            <a:r>
              <a:rPr lang="en-US" sz="1100" b="0" baseline="0" dirty="0" smtClean="0">
                <a:latin typeface="Arial" pitchFamily="34" charset="0"/>
                <a:cs typeface="Arial" pitchFamily="34" charset="0"/>
              </a:rPr>
              <a:t> </a:t>
            </a:r>
            <a:r>
              <a:rPr lang="en-US" sz="1100" b="0" baseline="0" dirty="0" err="1" smtClean="0">
                <a:latin typeface="Arial" pitchFamily="34" charset="0"/>
                <a:cs typeface="Arial" pitchFamily="34" charset="0"/>
              </a:rPr>
              <a:t>vững</a:t>
            </a:r>
            <a:r>
              <a:rPr lang="en-US" sz="1100" b="0" baseline="0" dirty="0" smtClean="0">
                <a:latin typeface="Arial" pitchFamily="34" charset="0"/>
                <a:cs typeface="Arial" pitchFamily="34" charset="0"/>
              </a:rPr>
              <a:t> </a:t>
            </a:r>
            <a:r>
              <a:rPr lang="en-US" sz="1100" b="0" baseline="0" dirty="0" err="1" smtClean="0">
                <a:latin typeface="Arial" pitchFamily="34" charset="0"/>
                <a:cs typeface="Arial" pitchFamily="34" charset="0"/>
              </a:rPr>
              <a:t>và</a:t>
            </a:r>
            <a:r>
              <a:rPr lang="en-US" sz="1100" b="0" baseline="0" dirty="0" smtClean="0">
                <a:latin typeface="Arial" pitchFamily="34" charset="0"/>
                <a:cs typeface="Arial" pitchFamily="34" charset="0"/>
              </a:rPr>
              <a:t> </a:t>
            </a:r>
            <a:r>
              <a:rPr lang="en-US" sz="1100" b="0" baseline="0" dirty="0" err="1" smtClean="0">
                <a:latin typeface="Arial" pitchFamily="34" charset="0"/>
                <a:cs typeface="Arial" pitchFamily="34" charset="0"/>
              </a:rPr>
              <a:t>chứng</a:t>
            </a:r>
            <a:r>
              <a:rPr lang="en-US" sz="1100" b="0" baseline="0" dirty="0" smtClean="0">
                <a:latin typeface="Arial" pitchFamily="34" charset="0"/>
                <a:cs typeface="Arial" pitchFamily="34" charset="0"/>
              </a:rPr>
              <a:t> </a:t>
            </a:r>
            <a:r>
              <a:rPr lang="en-US" sz="1100" b="0" baseline="0" dirty="0" err="1" smtClean="0">
                <a:latin typeface="Arial" pitchFamily="34" charset="0"/>
                <a:cs typeface="Arial" pitchFamily="34" charset="0"/>
              </a:rPr>
              <a:t>nhận</a:t>
            </a:r>
            <a:r>
              <a:rPr lang="en-US" sz="1100" b="0" baseline="0" dirty="0" smtClean="0">
                <a:latin typeface="Arial" pitchFamily="34" charset="0"/>
                <a:cs typeface="Arial" pitchFamily="34" charset="0"/>
              </a:rPr>
              <a:t> </a:t>
            </a:r>
            <a:r>
              <a:rPr lang="en-US" sz="1100" b="0" baseline="0" dirty="0" err="1" smtClean="0">
                <a:latin typeface="Arial" pitchFamily="34" charset="0"/>
                <a:cs typeface="Arial" pitchFamily="34" charset="0"/>
              </a:rPr>
              <a:t>khác</a:t>
            </a:r>
            <a:r>
              <a:rPr lang="en-US" sz="1100" b="0" baseline="0" dirty="0" smtClean="0">
                <a:latin typeface="Arial" pitchFamily="34" charset="0"/>
                <a:cs typeface="Arial" pitchFamily="34" charset="0"/>
              </a:rPr>
              <a:t> </a:t>
            </a:r>
            <a:r>
              <a:rPr lang="en-US" sz="1100" b="0" baseline="0" dirty="0" err="1" smtClean="0">
                <a:latin typeface="Arial" pitchFamily="34" charset="0"/>
                <a:cs typeface="Arial" pitchFamily="34" charset="0"/>
              </a:rPr>
              <a:t>của</a:t>
            </a:r>
            <a:r>
              <a:rPr lang="en-US" sz="1100" b="0" baseline="0" dirty="0" smtClean="0">
                <a:latin typeface="Arial" pitchFamily="34" charset="0"/>
                <a:cs typeface="Arial" pitchFamily="34" charset="0"/>
              </a:rPr>
              <a:t> </a:t>
            </a:r>
            <a:r>
              <a:rPr lang="en-US" sz="1100" b="0" baseline="0" dirty="0" err="1" smtClean="0">
                <a:latin typeface="Arial" pitchFamily="34" charset="0"/>
                <a:cs typeface="Arial" pitchFamily="34" charset="0"/>
              </a:rPr>
              <a:t>thị</a:t>
            </a:r>
            <a:r>
              <a:rPr lang="en-US" sz="1100" b="0" baseline="0" dirty="0" smtClean="0">
                <a:latin typeface="Arial" pitchFamily="34" charset="0"/>
                <a:cs typeface="Arial" pitchFamily="34" charset="0"/>
              </a:rPr>
              <a:t> </a:t>
            </a:r>
            <a:r>
              <a:rPr lang="en-US" sz="1100" b="0" baseline="0" dirty="0" err="1" smtClean="0">
                <a:latin typeface="Arial" pitchFamily="34" charset="0"/>
                <a:cs typeface="Arial" pitchFamily="34" charset="0"/>
              </a:rPr>
              <a:t>trường</a:t>
            </a:r>
            <a:r>
              <a:rPr lang="en-US" sz="1100" b="0" baseline="0" dirty="0" smtClean="0">
                <a:latin typeface="Arial" pitchFamily="34" charset="0"/>
                <a:cs typeface="Arial" pitchFamily="34" charset="0"/>
              </a:rPr>
              <a:t> NK</a:t>
            </a:r>
            <a:endParaRPr lang="en-US" sz="1100" b="0" dirty="0" smtClean="0">
              <a:latin typeface="Arial" pitchFamily="34" charset="0"/>
              <a:cs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35f391192_0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35f391192_0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algn="just"/>
            <a:r>
              <a:rPr lang="en-US" sz="1100" i="1" u="sng" dirty="0" err="1" smtClean="0">
                <a:latin typeface="Arial" pitchFamily="34" charset="0"/>
                <a:cs typeface="Arial" pitchFamily="34" charset="0"/>
              </a:rPr>
              <a:t>Công</a:t>
            </a:r>
            <a:r>
              <a:rPr lang="en-US" sz="1100" i="1" u="sng" dirty="0" smtClean="0">
                <a:latin typeface="Arial" pitchFamily="34" charset="0"/>
                <a:cs typeface="Arial" pitchFamily="34" charset="0"/>
              </a:rPr>
              <a:t> </a:t>
            </a:r>
            <a:r>
              <a:rPr lang="en-US" sz="1100" i="1" u="sng" dirty="0" err="1" smtClean="0">
                <a:latin typeface="Arial" pitchFamily="34" charset="0"/>
                <a:cs typeface="Arial" pitchFamily="34" charset="0"/>
              </a:rPr>
              <a:t>tác</a:t>
            </a:r>
            <a:r>
              <a:rPr lang="en-US" sz="1100" i="1" u="sng" dirty="0" smtClean="0">
                <a:latin typeface="Arial" pitchFamily="34" charset="0"/>
                <a:cs typeface="Arial" pitchFamily="34" charset="0"/>
              </a:rPr>
              <a:t> XTTM:</a:t>
            </a:r>
          </a:p>
          <a:p>
            <a:pPr algn="just">
              <a:buFontTx/>
              <a:buChar char="-"/>
            </a:pPr>
            <a:r>
              <a:rPr lang="en-US" sz="1100" b="0" dirty="0" err="1" smtClean="0">
                <a:latin typeface="Arial" pitchFamily="34" charset="0"/>
                <a:cs typeface="Arial" pitchFamily="34" charset="0"/>
              </a:rPr>
              <a:t>Trở</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thành</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một</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trong</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những</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hoạt</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động</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không</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thể</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thiếu</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của</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ngành</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thủy</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sản</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Việt</a:t>
            </a:r>
            <a:r>
              <a:rPr lang="en-US" sz="1100" b="0" dirty="0" smtClean="0">
                <a:latin typeface="Arial" pitchFamily="34" charset="0"/>
                <a:cs typeface="Arial" pitchFamily="34" charset="0"/>
              </a:rPr>
              <a:t> Nam</a:t>
            </a:r>
          </a:p>
          <a:p>
            <a:pPr algn="just">
              <a:buFontTx/>
              <a:buChar char="-"/>
            </a:pPr>
            <a:r>
              <a:rPr lang="en-US" sz="1100" b="0" dirty="0" err="1" smtClean="0">
                <a:latin typeface="Arial" pitchFamily="34" charset="0"/>
                <a:cs typeface="Arial" pitchFamily="34" charset="0"/>
              </a:rPr>
              <a:t>Giúp</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xây</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dựng</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và</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đưa</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hình</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ảnh</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thủy</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sản</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Việt</a:t>
            </a:r>
            <a:r>
              <a:rPr lang="en-US" sz="1100" b="0" dirty="0" smtClean="0">
                <a:latin typeface="Arial" pitchFamily="34" charset="0"/>
                <a:cs typeface="Arial" pitchFamily="34" charset="0"/>
              </a:rPr>
              <a:t> Nam </a:t>
            </a:r>
            <a:r>
              <a:rPr lang="en-US" sz="1100" b="0" dirty="0" err="1" smtClean="0">
                <a:latin typeface="Arial" pitchFamily="34" charset="0"/>
                <a:cs typeface="Arial" pitchFamily="34" charset="0"/>
              </a:rPr>
              <a:t>đến</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gần</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hơn</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người</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tiêu</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dùng</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thế</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giới</a:t>
            </a:r>
            <a:r>
              <a:rPr lang="en-US" sz="1100" b="0" dirty="0" smtClean="0">
                <a:latin typeface="Arial" pitchFamily="34" charset="0"/>
                <a:cs typeface="Arial" pitchFamily="34" charset="0"/>
              </a:rPr>
              <a:t>.</a:t>
            </a:r>
          </a:p>
          <a:p>
            <a:pPr algn="just">
              <a:buFontTx/>
              <a:buChar char="-"/>
            </a:pPr>
            <a:r>
              <a:rPr lang="en-US" sz="1100" b="0" dirty="0" err="1" smtClean="0">
                <a:latin typeface="Arial" pitchFamily="34" charset="0"/>
                <a:cs typeface="Arial" pitchFamily="34" charset="0"/>
              </a:rPr>
              <a:t>Các</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chương</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trình</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quảng</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bá</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ngành</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được</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thực</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hiện</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liên</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tục</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thông</a:t>
            </a:r>
            <a:r>
              <a:rPr lang="en-US" sz="1100" b="0" dirty="0" smtClean="0">
                <a:latin typeface="Arial" pitchFamily="34" charset="0"/>
                <a:cs typeface="Arial" pitchFamily="34" charset="0"/>
              </a:rPr>
              <a:t> qua </a:t>
            </a:r>
            <a:r>
              <a:rPr lang="en-US" sz="1100" b="0" dirty="0" err="1" smtClean="0">
                <a:latin typeface="Arial" pitchFamily="34" charset="0"/>
                <a:cs typeface="Arial" pitchFamily="34" charset="0"/>
              </a:rPr>
              <a:t>các</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chương</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trình</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hội</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chợ</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trong</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và</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ngoài</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nước</a:t>
            </a:r>
            <a:r>
              <a:rPr lang="en-US" sz="1100" b="0" dirty="0" smtClean="0">
                <a:latin typeface="Arial" pitchFamily="34" charset="0"/>
                <a:cs typeface="Arial" pitchFamily="34" charset="0"/>
              </a:rPr>
              <a:t>.</a:t>
            </a:r>
          </a:p>
          <a:p>
            <a:pPr algn="just">
              <a:buFontTx/>
              <a:buChar char="-"/>
            </a:pPr>
            <a:r>
              <a:rPr lang="en-US" sz="1100" b="0" dirty="0" err="1" smtClean="0">
                <a:latin typeface="Arial" pitchFamily="34" charset="0"/>
                <a:cs typeface="Arial" pitchFamily="34" charset="0"/>
              </a:rPr>
              <a:t>Nhận</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được</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sự</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đánh</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giá</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cao</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và</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tham</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gia</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của</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các</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Doanh</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nghiệp</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thành</a:t>
            </a:r>
            <a:r>
              <a:rPr lang="en-US" sz="1100" b="0" dirty="0" smtClean="0">
                <a:latin typeface="Arial" pitchFamily="34" charset="0"/>
                <a:cs typeface="Arial" pitchFamily="34" charset="0"/>
              </a:rPr>
              <a:t> </a:t>
            </a:r>
            <a:r>
              <a:rPr lang="en-US" sz="1100" b="0" dirty="0" err="1" smtClean="0">
                <a:latin typeface="Arial" pitchFamily="34" charset="0"/>
                <a:cs typeface="Arial" pitchFamily="34" charset="0"/>
              </a:rPr>
              <a:t>viên</a:t>
            </a:r>
            <a:r>
              <a:rPr lang="en-US" sz="1100" b="0" dirty="0" smtClean="0">
                <a:latin typeface="Arial" pitchFamily="34" charset="0"/>
                <a:cs typeface="Arial" pitchFamily="34" charset="0"/>
              </a:rPr>
              <a:t>.</a:t>
            </a:r>
          </a:p>
          <a:p>
            <a:pPr marL="0" indent="0" algn="just"/>
            <a:r>
              <a:rPr lang="en-US" sz="1100" b="0" dirty="0" smtClean="0">
                <a:latin typeface="Arial" pitchFamily="34" charset="0"/>
                <a:cs typeface="Arial" pitchFamily="34" charset="0"/>
              </a:rPr>
              <a:t>=&gt; </a:t>
            </a:r>
            <a:r>
              <a:rPr lang="en-US" sz="1100" dirty="0" err="1" smtClean="0">
                <a:latin typeface="Arial" pitchFamily="34" charset="0"/>
                <a:cs typeface="Arial" pitchFamily="34" charset="0"/>
              </a:rPr>
              <a:t>Giúp</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hình</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ảnh</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thủy</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sản</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Việt</a:t>
            </a:r>
            <a:r>
              <a:rPr lang="en-US" sz="1100" dirty="0" smtClean="0">
                <a:latin typeface="Arial" pitchFamily="34" charset="0"/>
                <a:cs typeface="Arial" pitchFamily="34" charset="0"/>
              </a:rPr>
              <a:t> Nam </a:t>
            </a:r>
            <a:r>
              <a:rPr lang="en-US" sz="1100" dirty="0" err="1" smtClean="0">
                <a:latin typeface="Arial" pitchFamily="34" charset="0"/>
                <a:cs typeface="Arial" pitchFamily="34" charset="0"/>
              </a:rPr>
              <a:t>dần</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trở</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nên</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phổ</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biến</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và</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là</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sự</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lựa</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chọn</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ưu</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tiên</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của</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người</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tiêu</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dùng</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thế</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giới</a:t>
            </a:r>
            <a:r>
              <a:rPr lang="en-US" sz="1100" dirty="0" smtClean="0">
                <a:latin typeface="Arial" pitchFamily="34" charset="0"/>
                <a:cs typeface="Arial" pitchFamily="34" charset="0"/>
              </a:rPr>
              <a:t>.</a:t>
            </a:r>
          </a:p>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663825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lgn="just">
              <a:buFontTx/>
              <a:buChar char="-"/>
            </a:pPr>
            <a:r>
              <a:rPr lang="vi-VN" sz="1100" i="1" dirty="0" smtClean="0">
                <a:latin typeface="Arial" pitchFamily="34" charset="0"/>
                <a:cs typeface="Arial" pitchFamily="34" charset="0"/>
              </a:rPr>
              <a:t>Ủy ban Hải sản:</a:t>
            </a:r>
          </a:p>
          <a:p>
            <a:pPr marL="0" indent="0" algn="just"/>
            <a:r>
              <a:rPr lang="vi-VN" sz="1100" b="0" dirty="0" smtClean="0">
                <a:latin typeface="Arial" pitchFamily="34" charset="0"/>
                <a:cs typeface="Arial" pitchFamily="34" charset="0"/>
              </a:rPr>
              <a:t>	+ Tăng cường sản xuất và xuất khẩu các mặt hàng GTGT nhằm nâng cao giá trị xuất khẩu</a:t>
            </a:r>
          </a:p>
          <a:p>
            <a:pPr marL="0" indent="0" algn="just"/>
            <a:r>
              <a:rPr lang="vi-VN" sz="1100" b="0" dirty="0" smtClean="0">
                <a:latin typeface="Arial" pitchFamily="34" charset="0"/>
                <a:cs typeface="Arial" pitchFamily="34" charset="0"/>
              </a:rPr>
              <a:t>	+ Tận dung các lợi thế về thuế từ EVFTA, CPTPP để áp dụng quy tắc cộng dồn</a:t>
            </a:r>
          </a:p>
          <a:p>
            <a:pPr marL="0" indent="0" algn="just"/>
            <a:r>
              <a:rPr lang="vi-VN" sz="1100" b="0" dirty="0" smtClean="0">
                <a:latin typeface="Arial" pitchFamily="34" charset="0"/>
                <a:cs typeface="Arial" pitchFamily="34" charset="0"/>
              </a:rPr>
              <a:t>	+ Tăng cường hoạt động gia công hoặc nhập khẩu nguyên liệu</a:t>
            </a:r>
          </a:p>
          <a:p>
            <a:pPr marL="0" indent="0" algn="just"/>
            <a:r>
              <a:rPr lang="vi-VN" sz="1100" b="0" dirty="0" smtClean="0">
                <a:latin typeface="Arial" pitchFamily="34" charset="0"/>
                <a:cs typeface="Arial" pitchFamily="34" charset="0"/>
              </a:rPr>
              <a:t>	+ Các chính sách ưu đãi thuế cho nguyên liệu nhập khẩu để gia công hay chế biến xuất khẩu</a:t>
            </a:r>
          </a:p>
          <a:p>
            <a:pPr marL="0" indent="0" algn="just"/>
            <a:r>
              <a:rPr lang="vi-VN" sz="1100" b="0" dirty="0" smtClean="0">
                <a:latin typeface="Arial" pitchFamily="34" charset="0"/>
                <a:cs typeface="Arial" pitchFamily="34" charset="0"/>
              </a:rPr>
              <a:t>	+ Tiếp tục thực hiện các khuyến nghị của EC để tiến đến tháo gỡ thẻ vàng cho Việt Nam</a:t>
            </a:r>
          </a:p>
          <a:p>
            <a:pPr marL="0" indent="0" algn="just"/>
            <a:r>
              <a:rPr lang="vi-VN" sz="1100" b="0" dirty="0" smtClean="0">
                <a:latin typeface="Arial" pitchFamily="34" charset="0"/>
                <a:cs typeface="Arial" pitchFamily="34" charset="0"/>
              </a:rPr>
              <a:t>	+ Tiếp tục duy trì và phát triển hoạt động của các Câu Lạc bộ: CLB Cá ngừ, CLB Nội địa, CLB Ghẹ</a:t>
            </a:r>
          </a:p>
          <a:p>
            <a:pPr marL="0" lvl="0" indent="0" algn="l" rtl="0">
              <a:spcBef>
                <a:spcPts val="0"/>
              </a:spcBef>
              <a:spcAft>
                <a:spcPts val="0"/>
              </a:spcAft>
              <a:buNone/>
            </a:pPr>
            <a:endParaRPr lang="vi-VN" dirty="0" smtClean="0"/>
          </a:p>
          <a:p>
            <a:endParaRPr lang="en-US" dirty="0"/>
          </a:p>
        </p:txBody>
      </p:sp>
    </p:spTree>
    <p:extLst>
      <p:ext uri="{BB962C8B-B14F-4D97-AF65-F5344CB8AC3E}">
        <p14:creationId xmlns:p14="http://schemas.microsoft.com/office/powerpoint/2010/main" val="22858383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lgn="just">
              <a:buFontTx/>
              <a:buChar char="-"/>
            </a:pPr>
            <a:r>
              <a:rPr lang="vi-VN" sz="1100" i="1" dirty="0" smtClean="0">
                <a:latin typeface="Arial" pitchFamily="34" charset="0"/>
                <a:cs typeface="Arial" pitchFamily="34" charset="0"/>
              </a:rPr>
              <a:t>Ủy ban cá nước ngọt</a:t>
            </a:r>
            <a:r>
              <a:rPr lang="vi-VN" sz="1100" b="0" dirty="0" smtClean="0">
                <a:latin typeface="Arial" pitchFamily="34" charset="0"/>
                <a:cs typeface="Arial" pitchFamily="34" charset="0"/>
              </a:rPr>
              <a:t>:</a:t>
            </a:r>
          </a:p>
          <a:p>
            <a:pPr marL="0" indent="0" algn="just">
              <a:buNone/>
            </a:pPr>
            <a:r>
              <a:rPr lang="vi-VN" sz="1100" b="0" dirty="0" smtClean="0">
                <a:latin typeface="Arial" pitchFamily="34" charset="0"/>
                <a:cs typeface="Arial" pitchFamily="34" charset="0"/>
              </a:rPr>
              <a:t>+ Ngoài các thị trường truyền thống như Mỹ và EU. Trung Quốc sẽ trở thành thị trường nhập khẩu lớn nhất của cá tra Việt Nam</a:t>
            </a:r>
          </a:p>
          <a:p>
            <a:pPr marL="0" indent="0" algn="just">
              <a:buNone/>
            </a:pPr>
            <a:r>
              <a:rPr lang="vi-VN" sz="1100" b="0" dirty="0" smtClean="0">
                <a:latin typeface="Arial" pitchFamily="34" charset="0"/>
                <a:cs typeface="Arial" pitchFamily="34" charset="0"/>
              </a:rPr>
              <a:t>+ Các chính sách quản lý chặt chẽ việc các thương nhân TQ mở xưởng gia công tại Việt Nam, buôn bán qua đường biên mậu và bán nguyên liệu sang Trung Quốc</a:t>
            </a:r>
          </a:p>
          <a:p>
            <a:pPr marL="0" indent="0" algn="just">
              <a:buNone/>
            </a:pPr>
            <a:r>
              <a:rPr lang="vi-VN" sz="1100" b="0" dirty="0" smtClean="0">
                <a:latin typeface="Arial" pitchFamily="34" charset="0"/>
                <a:cs typeface="Arial" pitchFamily="34" charset="0"/>
              </a:rPr>
              <a:t>+ Các Doanh nghiệp đoàn kết và thống nhất xây dựng chính sách xuất khẩu chung, chất lượng tốt tập trung vào nhóm khách hàng cao cấp.</a:t>
            </a:r>
          </a:p>
          <a:p>
            <a:pPr marL="0" indent="0" algn="just">
              <a:buNone/>
            </a:pPr>
            <a:r>
              <a:rPr lang="vi-VN" sz="1100" b="0" dirty="0" smtClean="0">
                <a:latin typeface="Arial" pitchFamily="34" charset="0"/>
                <a:cs typeface="Arial" pitchFamily="34" charset="0"/>
              </a:rPr>
              <a:t>+ Nghiên cứu và phát triển các mặt hàng sản phẩm gia tăng nhằm nâng cao giá trị</a:t>
            </a:r>
          </a:p>
          <a:p>
            <a:pPr marL="0" indent="0" algn="just">
              <a:buNone/>
            </a:pPr>
            <a:r>
              <a:rPr lang="vi-VN" sz="1100" b="0" dirty="0" smtClean="0">
                <a:latin typeface="Arial" pitchFamily="34" charset="0"/>
                <a:cs typeface="Arial" pitchFamily="34" charset="0"/>
              </a:rPr>
              <a:t>+ Triển khai các hoạt động quảng bá tương xứng với sự phát triển của thị trường Trung Quốc nhằm đảm bảo tỷ trọng KNXK và tính bền vững cho thị trường này.</a:t>
            </a:r>
          </a:p>
          <a:p>
            <a:pPr marL="0" lvl="0" indent="0" algn="l" rtl="0">
              <a:spcBef>
                <a:spcPts val="0"/>
              </a:spcBef>
              <a:spcAft>
                <a:spcPts val="0"/>
              </a:spcAft>
              <a:buNone/>
            </a:pPr>
            <a:endParaRPr lang="vi-VN" dirty="0" smtClean="0"/>
          </a:p>
        </p:txBody>
      </p:sp>
    </p:spTree>
    <p:extLst>
      <p:ext uri="{BB962C8B-B14F-4D97-AF65-F5344CB8AC3E}">
        <p14:creationId xmlns:p14="http://schemas.microsoft.com/office/powerpoint/2010/main" val="1163067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chemeClr val="accent1"/>
        </a:solidFill>
        <a:effectLst/>
      </p:bgPr>
    </p:bg>
    <p:spTree>
      <p:nvGrpSpPr>
        <p:cNvPr id="1" name="Shape 9"/>
        <p:cNvGrpSpPr/>
        <p:nvPr/>
      </p:nvGrpSpPr>
      <p:grpSpPr>
        <a:xfrm>
          <a:off x="0" y="0"/>
          <a:ext cx="0" cy="0"/>
          <a:chOff x="0" y="0"/>
          <a:chExt cx="0" cy="0"/>
        </a:xfrm>
      </p:grpSpPr>
      <p:pic>
        <p:nvPicPr>
          <p:cNvPr id="10" name="Google Shape;10;p2" descr="aemelia_icons.png"/>
          <p:cNvPicPr preferRelativeResize="0"/>
          <p:nvPr/>
        </p:nvPicPr>
        <p:blipFill rotWithShape="1">
          <a:blip r:embed="rId2">
            <a:alphaModFix amt="40000"/>
          </a:blip>
          <a:srcRect t="30860" b="30860"/>
          <a:stretch/>
        </p:blipFill>
        <p:spPr>
          <a:xfrm>
            <a:off x="0" y="-2"/>
            <a:ext cx="9144000" cy="1968874"/>
          </a:xfrm>
          <a:prstGeom prst="rect">
            <a:avLst/>
          </a:prstGeom>
          <a:noFill/>
          <a:ln>
            <a:noFill/>
          </a:ln>
        </p:spPr>
      </p:pic>
      <p:sp>
        <p:nvSpPr>
          <p:cNvPr id="11" name="Google Shape;11;p2"/>
          <p:cNvSpPr txBox="1">
            <a:spLocks noGrp="1"/>
          </p:cNvSpPr>
          <p:nvPr>
            <p:ph type="ctrTitle"/>
          </p:nvPr>
        </p:nvSpPr>
        <p:spPr>
          <a:xfrm>
            <a:off x="2786525" y="1968875"/>
            <a:ext cx="5859600" cy="2766300"/>
          </a:xfrm>
          <a:prstGeom prst="rect">
            <a:avLst/>
          </a:prstGeom>
        </p:spPr>
        <p:txBody>
          <a:bodyPr spcFirstLastPara="1" wrap="square" lIns="91425" tIns="91425" rIns="91425" bIns="91425" anchor="b" anchorCtr="0">
            <a:noAutofit/>
          </a:bodyPr>
          <a:lstStyle>
            <a:lvl1pPr lvl="0" algn="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 2 columns" type="twoColTx">
  <p:cSld name="Title + 2 columns">
    <p:bg>
      <p:bgPr>
        <a:solidFill>
          <a:schemeClr val="accent1"/>
        </a:solidFill>
        <a:effectLst/>
      </p:bgPr>
    </p:bg>
    <p:spTree>
      <p:nvGrpSpPr>
        <p:cNvPr id="1" name="Shape 27"/>
        <p:cNvGrpSpPr/>
        <p:nvPr/>
      </p:nvGrpSpPr>
      <p:grpSpPr>
        <a:xfrm>
          <a:off x="0" y="0"/>
          <a:ext cx="0" cy="0"/>
          <a:chOff x="0" y="0"/>
          <a:chExt cx="0" cy="0"/>
        </a:xfrm>
      </p:grpSpPr>
      <p:pic>
        <p:nvPicPr>
          <p:cNvPr id="28" name="Google Shape;28;p6" descr="aemelia_icons.png"/>
          <p:cNvPicPr preferRelativeResize="0"/>
          <p:nvPr/>
        </p:nvPicPr>
        <p:blipFill rotWithShape="1">
          <a:blip r:embed="rId2">
            <a:alphaModFix amt="20000"/>
          </a:blip>
          <a:srcRect l="38542" r="38544"/>
          <a:stretch/>
        </p:blipFill>
        <p:spPr>
          <a:xfrm>
            <a:off x="0" y="0"/>
            <a:ext cx="2095200" cy="5143500"/>
          </a:xfrm>
          <a:prstGeom prst="rect">
            <a:avLst/>
          </a:prstGeom>
          <a:noFill/>
          <a:ln>
            <a:noFill/>
          </a:ln>
        </p:spPr>
      </p:pic>
      <p:sp>
        <p:nvSpPr>
          <p:cNvPr id="29" name="Google Shape;29;p6"/>
          <p:cNvSpPr/>
          <p:nvPr/>
        </p:nvSpPr>
        <p:spPr>
          <a:xfrm flipH="1">
            <a:off x="2095200" y="0"/>
            <a:ext cx="7048800" cy="5143200"/>
          </a:xfrm>
          <a:prstGeom prst="rect">
            <a:avLst/>
          </a:prstGeom>
          <a:solidFill>
            <a:srgbClr val="FFFFFF"/>
          </a:solidFill>
          <a:ln>
            <a:noFill/>
          </a:ln>
        </p:spPr>
        <p:txBody>
          <a:bodyPr spcFirstLastPara="1" wrap="square" lIns="91425" tIns="91425" rIns="91425" bIns="91425" anchor="ctr" anchorCtr="0">
            <a:noAutofit/>
          </a:bodyPr>
          <a:lstStyle/>
          <a:p>
            <a:endParaRPr>
              <a:solidFill>
                <a:srgbClr val="FFFFFF"/>
              </a:solidFill>
            </a:endParaRPr>
          </a:p>
        </p:txBody>
      </p:sp>
      <p:sp>
        <p:nvSpPr>
          <p:cNvPr id="30" name="Google Shape;30;p6"/>
          <p:cNvSpPr txBox="1">
            <a:spLocks noGrp="1"/>
          </p:cNvSpPr>
          <p:nvPr>
            <p:ph type="title"/>
          </p:nvPr>
        </p:nvSpPr>
        <p:spPr>
          <a:xfrm>
            <a:off x="203875" y="1626750"/>
            <a:ext cx="1712400" cy="857400"/>
          </a:xfrm>
          <a:prstGeom prst="rect">
            <a:avLst/>
          </a:prstGeom>
        </p:spPr>
        <p:txBody>
          <a:bodyPr spcFirstLastPara="1" wrap="square" lIns="91425" tIns="91425" rIns="91425" bIns="91425" anchor="t" anchorCtr="0">
            <a:noAutofit/>
          </a:bodyPr>
          <a:lstStyle>
            <a:lvl1pPr lvl="0">
              <a:spcBef>
                <a:spcPts val="0"/>
              </a:spcBef>
              <a:spcAft>
                <a:spcPts val="0"/>
              </a:spcAft>
              <a:buSzPts val="1800"/>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a:endParaRPr/>
          </a:p>
        </p:txBody>
      </p:sp>
      <p:sp>
        <p:nvSpPr>
          <p:cNvPr id="31" name="Google Shape;31;p6"/>
          <p:cNvSpPr txBox="1">
            <a:spLocks noGrp="1"/>
          </p:cNvSpPr>
          <p:nvPr>
            <p:ph type="body" idx="1"/>
          </p:nvPr>
        </p:nvSpPr>
        <p:spPr>
          <a:xfrm>
            <a:off x="2544225" y="297367"/>
            <a:ext cx="2981400" cy="4661400"/>
          </a:xfrm>
          <a:prstGeom prst="rect">
            <a:avLst/>
          </a:prstGeom>
        </p:spPr>
        <p:txBody>
          <a:bodyPr spcFirstLastPara="1" wrap="square" lIns="91425" tIns="91425" rIns="91425" bIns="91425" anchor="t" anchorCtr="0">
            <a:noAutofit/>
          </a:bodyPr>
          <a:lstStyle>
            <a:lvl1pPr marL="457200" lvl="0" indent="-381000">
              <a:spcBef>
                <a:spcPts val="600"/>
              </a:spcBef>
              <a:spcAft>
                <a:spcPts val="0"/>
              </a:spcAft>
              <a:buSzPts val="2400"/>
              <a:buChar char="▸"/>
              <a:defRPr sz="2400"/>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81000">
              <a:spcBef>
                <a:spcPts val="0"/>
              </a:spcBef>
              <a:spcAft>
                <a:spcPts val="0"/>
              </a:spcAft>
              <a:buSzPts val="2400"/>
              <a:buChar char="●"/>
              <a:defRPr sz="2400"/>
            </a:lvl4pPr>
            <a:lvl5pPr marL="2286000" lvl="4" indent="-381000">
              <a:spcBef>
                <a:spcPts val="0"/>
              </a:spcBef>
              <a:spcAft>
                <a:spcPts val="0"/>
              </a:spcAft>
              <a:buSzPts val="2400"/>
              <a:buChar char="○"/>
              <a:defRPr sz="2400"/>
            </a:lvl5pPr>
            <a:lvl6pPr marL="2743200" lvl="5" indent="-381000">
              <a:spcBef>
                <a:spcPts val="0"/>
              </a:spcBef>
              <a:spcAft>
                <a:spcPts val="0"/>
              </a:spcAft>
              <a:buSzPts val="2400"/>
              <a:buChar char="■"/>
              <a:defRPr sz="2400"/>
            </a:lvl6pPr>
            <a:lvl7pPr marL="3200400" lvl="6" indent="-381000">
              <a:spcBef>
                <a:spcPts val="0"/>
              </a:spcBef>
              <a:spcAft>
                <a:spcPts val="0"/>
              </a:spcAft>
              <a:buSzPts val="2400"/>
              <a:buChar char="●"/>
              <a:defRPr sz="2400"/>
            </a:lvl7pPr>
            <a:lvl8pPr marL="3657600" lvl="7" indent="-381000">
              <a:spcBef>
                <a:spcPts val="0"/>
              </a:spcBef>
              <a:spcAft>
                <a:spcPts val="0"/>
              </a:spcAft>
              <a:buSzPts val="2400"/>
              <a:buChar char="○"/>
              <a:defRPr sz="2400"/>
            </a:lvl8pPr>
            <a:lvl9pPr marL="4114800" lvl="8" indent="-381000">
              <a:spcBef>
                <a:spcPts val="0"/>
              </a:spcBef>
              <a:spcAft>
                <a:spcPts val="0"/>
              </a:spcAft>
              <a:buSzPts val="2400"/>
              <a:buChar char="■"/>
              <a:defRPr sz="2400"/>
            </a:lvl9pPr>
          </a:lstStyle>
          <a:p>
            <a:endParaRPr/>
          </a:p>
        </p:txBody>
      </p:sp>
      <p:sp>
        <p:nvSpPr>
          <p:cNvPr id="32" name="Google Shape;32;p6"/>
          <p:cNvSpPr txBox="1">
            <a:spLocks noGrp="1"/>
          </p:cNvSpPr>
          <p:nvPr>
            <p:ph type="body" idx="2"/>
          </p:nvPr>
        </p:nvSpPr>
        <p:spPr>
          <a:xfrm>
            <a:off x="5705276" y="297367"/>
            <a:ext cx="2981400" cy="4661400"/>
          </a:xfrm>
          <a:prstGeom prst="rect">
            <a:avLst/>
          </a:prstGeom>
        </p:spPr>
        <p:txBody>
          <a:bodyPr spcFirstLastPara="1" wrap="square" lIns="91425" tIns="91425" rIns="91425" bIns="91425" anchor="t" anchorCtr="0">
            <a:noAutofit/>
          </a:bodyPr>
          <a:lstStyle>
            <a:lvl1pPr marL="457200" lvl="0" indent="-381000">
              <a:spcBef>
                <a:spcPts val="600"/>
              </a:spcBef>
              <a:spcAft>
                <a:spcPts val="0"/>
              </a:spcAft>
              <a:buSzPts val="2400"/>
              <a:buChar char="▸"/>
              <a:defRPr sz="2400"/>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81000">
              <a:spcBef>
                <a:spcPts val="0"/>
              </a:spcBef>
              <a:spcAft>
                <a:spcPts val="0"/>
              </a:spcAft>
              <a:buSzPts val="2400"/>
              <a:buChar char="●"/>
              <a:defRPr sz="2400"/>
            </a:lvl4pPr>
            <a:lvl5pPr marL="2286000" lvl="4" indent="-381000">
              <a:spcBef>
                <a:spcPts val="0"/>
              </a:spcBef>
              <a:spcAft>
                <a:spcPts val="0"/>
              </a:spcAft>
              <a:buSzPts val="2400"/>
              <a:buChar char="○"/>
              <a:defRPr sz="2400"/>
            </a:lvl5pPr>
            <a:lvl6pPr marL="2743200" lvl="5" indent="-381000">
              <a:spcBef>
                <a:spcPts val="0"/>
              </a:spcBef>
              <a:spcAft>
                <a:spcPts val="0"/>
              </a:spcAft>
              <a:buSzPts val="2400"/>
              <a:buChar char="■"/>
              <a:defRPr sz="2400"/>
            </a:lvl6pPr>
            <a:lvl7pPr marL="3200400" lvl="6" indent="-381000">
              <a:spcBef>
                <a:spcPts val="0"/>
              </a:spcBef>
              <a:spcAft>
                <a:spcPts val="0"/>
              </a:spcAft>
              <a:buSzPts val="2400"/>
              <a:buChar char="●"/>
              <a:defRPr sz="2400"/>
            </a:lvl7pPr>
            <a:lvl8pPr marL="3657600" lvl="7" indent="-381000">
              <a:spcBef>
                <a:spcPts val="0"/>
              </a:spcBef>
              <a:spcAft>
                <a:spcPts val="0"/>
              </a:spcAft>
              <a:buSzPts val="2400"/>
              <a:buChar char="○"/>
              <a:defRPr sz="2400"/>
            </a:lvl8pPr>
            <a:lvl9pPr marL="4114800" lvl="8" indent="-381000">
              <a:spcBef>
                <a:spcPts val="0"/>
              </a:spcBef>
              <a:spcAft>
                <a:spcPts val="0"/>
              </a:spcAft>
              <a:buSzPts val="2400"/>
              <a:buChar char="■"/>
              <a:defRPr sz="2400"/>
            </a:lvl9pPr>
          </a:lstStyle>
          <a:p>
            <a:endParaRPr/>
          </a:p>
        </p:txBody>
      </p:sp>
      <p:sp>
        <p:nvSpPr>
          <p:cNvPr id="33" name="Google Shape;33;p6"/>
          <p:cNvSpPr txBox="1">
            <a:spLocks noGrp="1"/>
          </p:cNvSpPr>
          <p:nvPr>
            <p:ph type="sldNum" idx="12"/>
          </p:nvPr>
        </p:nvSpPr>
        <p:spPr>
          <a:xfrm>
            <a:off x="109075" y="146024"/>
            <a:ext cx="1807200" cy="12528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solidFill>
                  <a:srgbClr val="0B5394"/>
                </a:solidFill>
              </a:rPr>
              <a:pPr/>
              <a:t>‹#›</a:t>
            </a:fld>
            <a:endParaRPr>
              <a:solidFill>
                <a:srgbClr val="0B5394"/>
              </a:solidFill>
            </a:endParaRPr>
          </a:p>
        </p:txBody>
      </p:sp>
    </p:spTree>
    <p:extLst>
      <p:ext uri="{BB962C8B-B14F-4D97-AF65-F5344CB8AC3E}">
        <p14:creationId xmlns:p14="http://schemas.microsoft.com/office/powerpoint/2010/main" val="589507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 3 columns">
  <p:cSld name="Title + 3 columns">
    <p:bg>
      <p:bgPr>
        <a:solidFill>
          <a:schemeClr val="accent1"/>
        </a:solidFill>
        <a:effectLst/>
      </p:bgPr>
    </p:bg>
    <p:spTree>
      <p:nvGrpSpPr>
        <p:cNvPr id="1" name="Shape 34"/>
        <p:cNvGrpSpPr/>
        <p:nvPr/>
      </p:nvGrpSpPr>
      <p:grpSpPr>
        <a:xfrm>
          <a:off x="0" y="0"/>
          <a:ext cx="0" cy="0"/>
          <a:chOff x="0" y="0"/>
          <a:chExt cx="0" cy="0"/>
        </a:xfrm>
      </p:grpSpPr>
      <p:pic>
        <p:nvPicPr>
          <p:cNvPr id="35" name="Google Shape;35;p7" descr="aemelia_icons.png"/>
          <p:cNvPicPr preferRelativeResize="0"/>
          <p:nvPr/>
        </p:nvPicPr>
        <p:blipFill rotWithShape="1">
          <a:blip r:embed="rId2">
            <a:alphaModFix amt="20000"/>
          </a:blip>
          <a:srcRect l="38542" r="38544"/>
          <a:stretch/>
        </p:blipFill>
        <p:spPr>
          <a:xfrm>
            <a:off x="0" y="0"/>
            <a:ext cx="2095200" cy="5143500"/>
          </a:xfrm>
          <a:prstGeom prst="rect">
            <a:avLst/>
          </a:prstGeom>
          <a:noFill/>
          <a:ln>
            <a:noFill/>
          </a:ln>
        </p:spPr>
      </p:pic>
      <p:sp>
        <p:nvSpPr>
          <p:cNvPr id="36" name="Google Shape;36;p7"/>
          <p:cNvSpPr/>
          <p:nvPr/>
        </p:nvSpPr>
        <p:spPr>
          <a:xfrm flipH="1">
            <a:off x="2095200" y="0"/>
            <a:ext cx="7048800" cy="5143500"/>
          </a:xfrm>
          <a:prstGeom prst="rect">
            <a:avLst/>
          </a:prstGeom>
          <a:solidFill>
            <a:srgbClr val="FFFFFF"/>
          </a:solidFill>
          <a:ln>
            <a:noFill/>
          </a:ln>
        </p:spPr>
        <p:txBody>
          <a:bodyPr spcFirstLastPara="1" wrap="square" lIns="91425" tIns="91425" rIns="91425" bIns="91425" anchor="ctr" anchorCtr="0">
            <a:noAutofit/>
          </a:bodyPr>
          <a:lstStyle/>
          <a:p>
            <a:endParaRPr>
              <a:solidFill>
                <a:srgbClr val="FFFFFF"/>
              </a:solidFill>
            </a:endParaRPr>
          </a:p>
        </p:txBody>
      </p:sp>
      <p:sp>
        <p:nvSpPr>
          <p:cNvPr id="37" name="Google Shape;37;p7"/>
          <p:cNvSpPr txBox="1">
            <a:spLocks noGrp="1"/>
          </p:cNvSpPr>
          <p:nvPr>
            <p:ph type="title"/>
          </p:nvPr>
        </p:nvSpPr>
        <p:spPr>
          <a:xfrm>
            <a:off x="203875" y="1626750"/>
            <a:ext cx="1712400" cy="857400"/>
          </a:xfrm>
          <a:prstGeom prst="rect">
            <a:avLst/>
          </a:prstGeom>
        </p:spPr>
        <p:txBody>
          <a:bodyPr spcFirstLastPara="1" wrap="square" lIns="91425" tIns="91425" rIns="91425" bIns="91425" anchor="t" anchorCtr="0">
            <a:noAutofit/>
          </a:bodyPr>
          <a:lstStyle>
            <a:lvl1pPr lvl="0" rtl="0">
              <a:spcBef>
                <a:spcPts val="0"/>
              </a:spcBef>
              <a:spcAft>
                <a:spcPts val="0"/>
              </a:spcAft>
              <a:buSzPts val="1800"/>
              <a:buNone/>
              <a:defRPr/>
            </a:lvl1pPr>
            <a:lvl2pPr lvl="1" rtl="0">
              <a:spcBef>
                <a:spcPts val="0"/>
              </a:spcBef>
              <a:spcAft>
                <a:spcPts val="0"/>
              </a:spcAft>
              <a:buSzPts val="1800"/>
              <a:buNone/>
              <a:defRPr/>
            </a:lvl2pPr>
            <a:lvl3pPr lvl="2" rtl="0">
              <a:spcBef>
                <a:spcPts val="0"/>
              </a:spcBef>
              <a:spcAft>
                <a:spcPts val="0"/>
              </a:spcAft>
              <a:buSzPts val="1800"/>
              <a:buNone/>
              <a:defRPr/>
            </a:lvl3pPr>
            <a:lvl4pPr lvl="3" rtl="0">
              <a:spcBef>
                <a:spcPts val="0"/>
              </a:spcBef>
              <a:spcAft>
                <a:spcPts val="0"/>
              </a:spcAft>
              <a:buSzPts val="1800"/>
              <a:buNone/>
              <a:defRPr/>
            </a:lvl4pPr>
            <a:lvl5pPr lvl="4" rtl="0">
              <a:spcBef>
                <a:spcPts val="0"/>
              </a:spcBef>
              <a:spcAft>
                <a:spcPts val="0"/>
              </a:spcAft>
              <a:buSzPts val="1800"/>
              <a:buNone/>
              <a:defRPr/>
            </a:lvl5pPr>
            <a:lvl6pPr lvl="5" rtl="0">
              <a:spcBef>
                <a:spcPts val="0"/>
              </a:spcBef>
              <a:spcAft>
                <a:spcPts val="0"/>
              </a:spcAft>
              <a:buSzPts val="1800"/>
              <a:buNone/>
              <a:defRPr/>
            </a:lvl6pPr>
            <a:lvl7pPr lvl="6" rtl="0">
              <a:spcBef>
                <a:spcPts val="0"/>
              </a:spcBef>
              <a:spcAft>
                <a:spcPts val="0"/>
              </a:spcAft>
              <a:buSzPts val="1800"/>
              <a:buNone/>
              <a:defRPr/>
            </a:lvl7pPr>
            <a:lvl8pPr lvl="7" rtl="0">
              <a:spcBef>
                <a:spcPts val="0"/>
              </a:spcBef>
              <a:spcAft>
                <a:spcPts val="0"/>
              </a:spcAft>
              <a:buSzPts val="1800"/>
              <a:buNone/>
              <a:defRPr/>
            </a:lvl8pPr>
            <a:lvl9pPr lvl="8" rtl="0">
              <a:spcBef>
                <a:spcPts val="0"/>
              </a:spcBef>
              <a:spcAft>
                <a:spcPts val="0"/>
              </a:spcAft>
              <a:buSzPts val="1800"/>
              <a:buNone/>
              <a:defRPr/>
            </a:lvl9pPr>
          </a:lstStyle>
          <a:p>
            <a:endParaRPr/>
          </a:p>
        </p:txBody>
      </p:sp>
      <p:sp>
        <p:nvSpPr>
          <p:cNvPr id="38" name="Google Shape;38;p7"/>
          <p:cNvSpPr txBox="1">
            <a:spLocks noGrp="1"/>
          </p:cNvSpPr>
          <p:nvPr>
            <p:ph type="body" idx="1"/>
          </p:nvPr>
        </p:nvSpPr>
        <p:spPr>
          <a:xfrm>
            <a:off x="2445100" y="275350"/>
            <a:ext cx="2066100" cy="4650600"/>
          </a:xfrm>
          <a:prstGeom prst="rect">
            <a:avLst/>
          </a:prstGeom>
        </p:spPr>
        <p:txBody>
          <a:bodyPr spcFirstLastPara="1" wrap="square" lIns="91425" tIns="91425" rIns="91425" bIns="91425"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a:lvl5pPr>
            <a:lvl6pPr marL="2743200" lvl="5" indent="-342900" rtl="0">
              <a:spcBef>
                <a:spcPts val="0"/>
              </a:spcBef>
              <a:spcAft>
                <a:spcPts val="0"/>
              </a:spcAft>
              <a:buSzPts val="1800"/>
              <a:buChar char="■"/>
              <a:defRPr/>
            </a:lvl6pPr>
            <a:lvl7pPr marL="3200400" lvl="6" indent="-342900" rtl="0">
              <a:spcBef>
                <a:spcPts val="0"/>
              </a:spcBef>
              <a:spcAft>
                <a:spcPts val="0"/>
              </a:spcAft>
              <a:buSzPts val="1800"/>
              <a:buChar char="●"/>
              <a:defRPr/>
            </a:lvl7pPr>
            <a:lvl8pPr marL="3657600" lvl="7" indent="-342900" rtl="0">
              <a:spcBef>
                <a:spcPts val="0"/>
              </a:spcBef>
              <a:spcAft>
                <a:spcPts val="0"/>
              </a:spcAft>
              <a:buSzPts val="1800"/>
              <a:buChar char="○"/>
              <a:defRPr/>
            </a:lvl8pPr>
            <a:lvl9pPr marL="4114800" lvl="8" indent="-342900" rtl="0">
              <a:spcBef>
                <a:spcPts val="0"/>
              </a:spcBef>
              <a:spcAft>
                <a:spcPts val="0"/>
              </a:spcAft>
              <a:buSzPts val="1800"/>
              <a:buChar char="■"/>
              <a:defRPr/>
            </a:lvl9pPr>
          </a:lstStyle>
          <a:p>
            <a:endParaRPr/>
          </a:p>
        </p:txBody>
      </p:sp>
      <p:sp>
        <p:nvSpPr>
          <p:cNvPr id="39" name="Google Shape;39;p7"/>
          <p:cNvSpPr txBox="1">
            <a:spLocks noGrp="1"/>
          </p:cNvSpPr>
          <p:nvPr>
            <p:ph type="body" idx="2"/>
          </p:nvPr>
        </p:nvSpPr>
        <p:spPr>
          <a:xfrm>
            <a:off x="4617100" y="275350"/>
            <a:ext cx="2066100" cy="4650600"/>
          </a:xfrm>
          <a:prstGeom prst="rect">
            <a:avLst/>
          </a:prstGeom>
        </p:spPr>
        <p:txBody>
          <a:bodyPr spcFirstLastPara="1" wrap="square" lIns="91425" tIns="91425" rIns="91425" bIns="91425"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a:lvl5pPr>
            <a:lvl6pPr marL="2743200" lvl="5" indent="-342900" rtl="0">
              <a:spcBef>
                <a:spcPts val="0"/>
              </a:spcBef>
              <a:spcAft>
                <a:spcPts val="0"/>
              </a:spcAft>
              <a:buSzPts val="1800"/>
              <a:buChar char="■"/>
              <a:defRPr/>
            </a:lvl6pPr>
            <a:lvl7pPr marL="3200400" lvl="6" indent="-342900" rtl="0">
              <a:spcBef>
                <a:spcPts val="0"/>
              </a:spcBef>
              <a:spcAft>
                <a:spcPts val="0"/>
              </a:spcAft>
              <a:buSzPts val="1800"/>
              <a:buChar char="●"/>
              <a:defRPr/>
            </a:lvl7pPr>
            <a:lvl8pPr marL="3657600" lvl="7" indent="-342900" rtl="0">
              <a:spcBef>
                <a:spcPts val="0"/>
              </a:spcBef>
              <a:spcAft>
                <a:spcPts val="0"/>
              </a:spcAft>
              <a:buSzPts val="1800"/>
              <a:buChar char="○"/>
              <a:defRPr/>
            </a:lvl8pPr>
            <a:lvl9pPr marL="4114800" lvl="8" indent="-342900" rtl="0">
              <a:spcBef>
                <a:spcPts val="0"/>
              </a:spcBef>
              <a:spcAft>
                <a:spcPts val="0"/>
              </a:spcAft>
              <a:buSzPts val="1800"/>
              <a:buChar char="■"/>
              <a:defRPr/>
            </a:lvl9pPr>
          </a:lstStyle>
          <a:p>
            <a:endParaRPr/>
          </a:p>
        </p:txBody>
      </p:sp>
      <p:sp>
        <p:nvSpPr>
          <p:cNvPr id="40" name="Google Shape;40;p7"/>
          <p:cNvSpPr txBox="1">
            <a:spLocks noGrp="1"/>
          </p:cNvSpPr>
          <p:nvPr>
            <p:ph type="body" idx="3"/>
          </p:nvPr>
        </p:nvSpPr>
        <p:spPr>
          <a:xfrm>
            <a:off x="6789100" y="275350"/>
            <a:ext cx="2066100" cy="4650600"/>
          </a:xfrm>
          <a:prstGeom prst="rect">
            <a:avLst/>
          </a:prstGeom>
        </p:spPr>
        <p:txBody>
          <a:bodyPr spcFirstLastPara="1" wrap="square" lIns="91425" tIns="91425" rIns="91425" bIns="91425"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a:lvl5pPr>
            <a:lvl6pPr marL="2743200" lvl="5" indent="-342900" rtl="0">
              <a:spcBef>
                <a:spcPts val="0"/>
              </a:spcBef>
              <a:spcAft>
                <a:spcPts val="0"/>
              </a:spcAft>
              <a:buSzPts val="1800"/>
              <a:buChar char="■"/>
              <a:defRPr/>
            </a:lvl6pPr>
            <a:lvl7pPr marL="3200400" lvl="6" indent="-342900" rtl="0">
              <a:spcBef>
                <a:spcPts val="0"/>
              </a:spcBef>
              <a:spcAft>
                <a:spcPts val="0"/>
              </a:spcAft>
              <a:buSzPts val="1800"/>
              <a:buChar char="●"/>
              <a:defRPr/>
            </a:lvl7pPr>
            <a:lvl8pPr marL="3657600" lvl="7" indent="-342900" rtl="0">
              <a:spcBef>
                <a:spcPts val="0"/>
              </a:spcBef>
              <a:spcAft>
                <a:spcPts val="0"/>
              </a:spcAft>
              <a:buSzPts val="1800"/>
              <a:buChar char="○"/>
              <a:defRPr/>
            </a:lvl8pPr>
            <a:lvl9pPr marL="4114800" lvl="8" indent="-342900" rtl="0">
              <a:spcBef>
                <a:spcPts val="0"/>
              </a:spcBef>
              <a:spcAft>
                <a:spcPts val="0"/>
              </a:spcAft>
              <a:buSzPts val="1800"/>
              <a:buChar char="■"/>
              <a:defRPr/>
            </a:lvl9pPr>
          </a:lstStyle>
          <a:p>
            <a:endParaRPr/>
          </a:p>
        </p:txBody>
      </p:sp>
      <p:sp>
        <p:nvSpPr>
          <p:cNvPr id="41" name="Google Shape;41;p7"/>
          <p:cNvSpPr txBox="1">
            <a:spLocks noGrp="1"/>
          </p:cNvSpPr>
          <p:nvPr>
            <p:ph type="sldNum" idx="12"/>
          </p:nvPr>
        </p:nvSpPr>
        <p:spPr>
          <a:xfrm>
            <a:off x="109075" y="146024"/>
            <a:ext cx="1807200" cy="12528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solidFill>
                  <a:srgbClr val="0B5394"/>
                </a:solidFill>
              </a:rPr>
              <a:pPr/>
              <a:t>‹#›</a:t>
            </a:fld>
            <a:endParaRPr>
              <a:solidFill>
                <a:srgbClr val="0B5394"/>
              </a:solidFill>
            </a:endParaRPr>
          </a:p>
        </p:txBody>
      </p:sp>
    </p:spTree>
    <p:extLst>
      <p:ext uri="{BB962C8B-B14F-4D97-AF65-F5344CB8AC3E}">
        <p14:creationId xmlns:p14="http://schemas.microsoft.com/office/powerpoint/2010/main" val="11135194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type="titleOnly">
  <p:cSld name="Title only">
    <p:bg>
      <p:bgPr>
        <a:solidFill>
          <a:schemeClr val="accent1"/>
        </a:solidFill>
        <a:effectLst/>
      </p:bgPr>
    </p:bg>
    <p:spTree>
      <p:nvGrpSpPr>
        <p:cNvPr id="1" name="Shape 42"/>
        <p:cNvGrpSpPr/>
        <p:nvPr/>
      </p:nvGrpSpPr>
      <p:grpSpPr>
        <a:xfrm>
          <a:off x="0" y="0"/>
          <a:ext cx="0" cy="0"/>
          <a:chOff x="0" y="0"/>
          <a:chExt cx="0" cy="0"/>
        </a:xfrm>
      </p:grpSpPr>
      <p:pic>
        <p:nvPicPr>
          <p:cNvPr id="43" name="Google Shape;43;p8" descr="aemelia_icons.png"/>
          <p:cNvPicPr preferRelativeResize="0"/>
          <p:nvPr/>
        </p:nvPicPr>
        <p:blipFill rotWithShape="1">
          <a:blip r:embed="rId2">
            <a:alphaModFix amt="20000"/>
          </a:blip>
          <a:srcRect l="38542" r="38544"/>
          <a:stretch/>
        </p:blipFill>
        <p:spPr>
          <a:xfrm>
            <a:off x="0" y="0"/>
            <a:ext cx="2095200" cy="5143500"/>
          </a:xfrm>
          <a:prstGeom prst="rect">
            <a:avLst/>
          </a:prstGeom>
          <a:noFill/>
          <a:ln>
            <a:noFill/>
          </a:ln>
        </p:spPr>
      </p:pic>
      <p:sp>
        <p:nvSpPr>
          <p:cNvPr id="44" name="Google Shape;44;p8"/>
          <p:cNvSpPr txBox="1">
            <a:spLocks noGrp="1"/>
          </p:cNvSpPr>
          <p:nvPr>
            <p:ph type="title"/>
          </p:nvPr>
        </p:nvSpPr>
        <p:spPr>
          <a:xfrm>
            <a:off x="203875" y="1626750"/>
            <a:ext cx="1712400" cy="857400"/>
          </a:xfrm>
          <a:prstGeom prst="rect">
            <a:avLst/>
          </a:prstGeom>
        </p:spPr>
        <p:txBody>
          <a:bodyPr spcFirstLastPara="1" wrap="square" lIns="91425" tIns="91425" rIns="91425" bIns="91425" anchor="t" anchorCtr="0">
            <a:noAutofit/>
          </a:bodyPr>
          <a:lstStyle>
            <a:lvl1pPr lvl="0">
              <a:spcBef>
                <a:spcPts val="0"/>
              </a:spcBef>
              <a:spcAft>
                <a:spcPts val="0"/>
              </a:spcAft>
              <a:buSzPts val="1800"/>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a:endParaRPr/>
          </a:p>
        </p:txBody>
      </p:sp>
      <p:sp>
        <p:nvSpPr>
          <p:cNvPr id="45" name="Google Shape;45;p8"/>
          <p:cNvSpPr txBox="1">
            <a:spLocks noGrp="1"/>
          </p:cNvSpPr>
          <p:nvPr>
            <p:ph type="sldNum" idx="12"/>
          </p:nvPr>
        </p:nvSpPr>
        <p:spPr>
          <a:xfrm>
            <a:off x="109075" y="146024"/>
            <a:ext cx="1807200" cy="12528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solidFill>
                  <a:srgbClr val="0B5394"/>
                </a:solidFill>
              </a:rPr>
              <a:pPr/>
              <a:t>‹#›</a:t>
            </a:fld>
            <a:endParaRPr>
              <a:solidFill>
                <a:srgbClr val="0B5394"/>
              </a:solidFill>
            </a:endParaRPr>
          </a:p>
        </p:txBody>
      </p:sp>
      <p:sp>
        <p:nvSpPr>
          <p:cNvPr id="46" name="Google Shape;46;p8"/>
          <p:cNvSpPr/>
          <p:nvPr/>
        </p:nvSpPr>
        <p:spPr>
          <a:xfrm flipH="1">
            <a:off x="2095200" y="0"/>
            <a:ext cx="7048800" cy="5143200"/>
          </a:xfrm>
          <a:prstGeom prst="rect">
            <a:avLst/>
          </a:prstGeom>
          <a:solidFill>
            <a:srgbClr val="FFFFFF"/>
          </a:solidFill>
          <a:ln>
            <a:noFill/>
          </a:ln>
        </p:spPr>
        <p:txBody>
          <a:bodyPr spcFirstLastPara="1" wrap="square" lIns="91425" tIns="91425" rIns="91425" bIns="91425" anchor="ctr" anchorCtr="0">
            <a:noAutofit/>
          </a:bodyPr>
          <a:lstStyle/>
          <a:p>
            <a:endParaRPr>
              <a:solidFill>
                <a:srgbClr val="FFFFFF"/>
              </a:solidFill>
            </a:endParaRPr>
          </a:p>
        </p:txBody>
      </p:sp>
    </p:spTree>
    <p:extLst>
      <p:ext uri="{BB962C8B-B14F-4D97-AF65-F5344CB8AC3E}">
        <p14:creationId xmlns:p14="http://schemas.microsoft.com/office/powerpoint/2010/main" val="15475069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47"/>
        <p:cNvGrpSpPr/>
        <p:nvPr/>
      </p:nvGrpSpPr>
      <p:grpSpPr>
        <a:xfrm>
          <a:off x="0" y="0"/>
          <a:ext cx="0" cy="0"/>
          <a:chOff x="0" y="0"/>
          <a:chExt cx="0" cy="0"/>
        </a:xfrm>
      </p:grpSpPr>
      <p:sp>
        <p:nvSpPr>
          <p:cNvPr id="48" name="Google Shape;48;p9"/>
          <p:cNvSpPr txBox="1">
            <a:spLocks noGrp="1"/>
          </p:cNvSpPr>
          <p:nvPr>
            <p:ph type="body" idx="1"/>
          </p:nvPr>
        </p:nvSpPr>
        <p:spPr>
          <a:xfrm>
            <a:off x="164145" y="4406300"/>
            <a:ext cx="2346900" cy="519600"/>
          </a:xfrm>
          <a:prstGeom prst="rect">
            <a:avLst/>
          </a:prstGeom>
        </p:spPr>
        <p:txBody>
          <a:bodyPr spcFirstLastPara="1" wrap="square" lIns="91425" tIns="91425" rIns="91425" bIns="91425" anchor="b" anchorCtr="0">
            <a:noAutofit/>
          </a:bodyPr>
          <a:lstStyle>
            <a:lvl1pPr marL="457200" lvl="0" indent="-228600">
              <a:spcBef>
                <a:spcPts val="360"/>
              </a:spcBef>
              <a:spcAft>
                <a:spcPts val="0"/>
              </a:spcAft>
              <a:buSzPts val="1800"/>
              <a:buNone/>
              <a:defRPr sz="1800"/>
            </a:lvl1pPr>
          </a:lstStyle>
          <a:p>
            <a:endParaRPr/>
          </a:p>
        </p:txBody>
      </p:sp>
      <p:sp>
        <p:nvSpPr>
          <p:cNvPr id="49" name="Google Shape;49;p9"/>
          <p:cNvSpPr txBox="1">
            <a:spLocks noGrp="1"/>
          </p:cNvSpPr>
          <p:nvPr>
            <p:ph type="sldNum" idx="12"/>
          </p:nvPr>
        </p:nvSpPr>
        <p:spPr>
          <a:xfrm>
            <a:off x="109075" y="146024"/>
            <a:ext cx="1807200" cy="1252800"/>
          </a:xfrm>
          <a:prstGeom prst="rect">
            <a:avLst/>
          </a:prstGeom>
        </p:spPr>
        <p:txBody>
          <a:bodyPr spcFirstLastPara="1" wrap="square" lIns="91425" tIns="91425" rIns="91425" bIns="91425" anchor="t" anchorCtr="0">
            <a:noAutofit/>
          </a:bodyPr>
          <a:lstStyle>
            <a:lvl1pPr lvl="0">
              <a:buNone/>
              <a:defRPr>
                <a:solidFill>
                  <a:schemeClr val="accent3"/>
                </a:solidFill>
              </a:defRPr>
            </a:lvl1pPr>
            <a:lvl2pPr lvl="1">
              <a:buNone/>
              <a:defRPr>
                <a:solidFill>
                  <a:schemeClr val="accent3"/>
                </a:solidFill>
              </a:defRPr>
            </a:lvl2pPr>
            <a:lvl3pPr lvl="2">
              <a:buNone/>
              <a:defRPr>
                <a:solidFill>
                  <a:schemeClr val="accent3"/>
                </a:solidFill>
              </a:defRPr>
            </a:lvl3pPr>
            <a:lvl4pPr lvl="3">
              <a:buNone/>
              <a:defRPr>
                <a:solidFill>
                  <a:schemeClr val="accent3"/>
                </a:solidFill>
              </a:defRPr>
            </a:lvl4pPr>
            <a:lvl5pPr lvl="4">
              <a:buNone/>
              <a:defRPr>
                <a:solidFill>
                  <a:schemeClr val="accent3"/>
                </a:solidFill>
              </a:defRPr>
            </a:lvl5pPr>
            <a:lvl6pPr lvl="5">
              <a:buNone/>
              <a:defRPr>
                <a:solidFill>
                  <a:schemeClr val="accent3"/>
                </a:solidFill>
              </a:defRPr>
            </a:lvl6pPr>
            <a:lvl7pPr lvl="6">
              <a:buNone/>
              <a:defRPr>
                <a:solidFill>
                  <a:schemeClr val="accent3"/>
                </a:solidFill>
              </a:defRPr>
            </a:lvl7pPr>
            <a:lvl8pPr lvl="7">
              <a:buNone/>
              <a:defRPr>
                <a:solidFill>
                  <a:schemeClr val="accent3"/>
                </a:solidFill>
              </a:defRPr>
            </a:lvl8pPr>
            <a:lvl9pPr lvl="8">
              <a:buNone/>
              <a:defRPr>
                <a:solidFill>
                  <a:schemeClr val="accent3"/>
                </a:solidFill>
              </a:defRPr>
            </a:lvl9pPr>
          </a:lstStyle>
          <a:p>
            <a:fld id="{00000000-1234-1234-1234-123412341234}" type="slidenum">
              <a:rPr lang="en">
                <a:solidFill>
                  <a:srgbClr val="9FC5E8"/>
                </a:solidFill>
              </a:rPr>
              <a:pPr/>
              <a:t>‹#›</a:t>
            </a:fld>
            <a:endParaRPr>
              <a:solidFill>
                <a:srgbClr val="9FC5E8"/>
              </a:solidFill>
            </a:endParaRPr>
          </a:p>
        </p:txBody>
      </p:sp>
    </p:spTree>
    <p:extLst>
      <p:ext uri="{BB962C8B-B14F-4D97-AF65-F5344CB8AC3E}">
        <p14:creationId xmlns:p14="http://schemas.microsoft.com/office/powerpoint/2010/main" val="31689955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53"/>
        <p:cNvGrpSpPr/>
        <p:nvPr/>
      </p:nvGrpSpPr>
      <p:grpSpPr>
        <a:xfrm>
          <a:off x="0" y="0"/>
          <a:ext cx="0" cy="0"/>
          <a:chOff x="0" y="0"/>
          <a:chExt cx="0" cy="0"/>
        </a:xfrm>
      </p:grpSpPr>
      <p:sp>
        <p:nvSpPr>
          <p:cNvPr id="54" name="Google Shape;54;p11"/>
          <p:cNvSpPr txBox="1">
            <a:spLocks noGrp="1"/>
          </p:cNvSpPr>
          <p:nvPr>
            <p:ph type="sldNum" idx="12"/>
          </p:nvPr>
        </p:nvSpPr>
        <p:spPr>
          <a:xfrm>
            <a:off x="109075" y="146024"/>
            <a:ext cx="1807200" cy="1252800"/>
          </a:xfrm>
          <a:prstGeom prst="rect">
            <a:avLst/>
          </a:prstGeom>
        </p:spPr>
        <p:txBody>
          <a:bodyPr spcFirstLastPara="1" wrap="square" lIns="91425" tIns="91425" rIns="91425" bIns="91425" anchor="t" anchorCtr="0">
            <a:noAutofit/>
          </a:bodyPr>
          <a:lstStyle>
            <a:lvl1pPr lvl="0" rtl="0">
              <a:buNone/>
              <a:defRPr>
                <a:solidFill>
                  <a:schemeClr val="accent3"/>
                </a:solidFill>
              </a:defRPr>
            </a:lvl1pPr>
            <a:lvl2pPr lvl="1" rtl="0">
              <a:buNone/>
              <a:defRPr>
                <a:solidFill>
                  <a:schemeClr val="accent3"/>
                </a:solidFill>
              </a:defRPr>
            </a:lvl2pPr>
            <a:lvl3pPr lvl="2" rtl="0">
              <a:buNone/>
              <a:defRPr>
                <a:solidFill>
                  <a:schemeClr val="accent3"/>
                </a:solidFill>
              </a:defRPr>
            </a:lvl3pPr>
            <a:lvl4pPr lvl="3" rtl="0">
              <a:buNone/>
              <a:defRPr>
                <a:solidFill>
                  <a:schemeClr val="accent3"/>
                </a:solidFill>
              </a:defRPr>
            </a:lvl4pPr>
            <a:lvl5pPr lvl="4" rtl="0">
              <a:buNone/>
              <a:defRPr>
                <a:solidFill>
                  <a:schemeClr val="accent3"/>
                </a:solidFill>
              </a:defRPr>
            </a:lvl5pPr>
            <a:lvl6pPr lvl="5" rtl="0">
              <a:buNone/>
              <a:defRPr>
                <a:solidFill>
                  <a:schemeClr val="accent3"/>
                </a:solidFill>
              </a:defRPr>
            </a:lvl6pPr>
            <a:lvl7pPr lvl="6" rtl="0">
              <a:buNone/>
              <a:defRPr>
                <a:solidFill>
                  <a:schemeClr val="accent3"/>
                </a:solidFill>
              </a:defRPr>
            </a:lvl7pPr>
            <a:lvl8pPr lvl="7" rtl="0">
              <a:buNone/>
              <a:defRPr>
                <a:solidFill>
                  <a:schemeClr val="accent3"/>
                </a:solidFill>
              </a:defRPr>
            </a:lvl8pPr>
            <a:lvl9pPr lvl="8" rtl="0">
              <a:buNone/>
              <a:defRPr>
                <a:solidFill>
                  <a:schemeClr val="accent3"/>
                </a:solidFill>
              </a:defRPr>
            </a:lvl9pPr>
          </a:lstStyle>
          <a:p>
            <a:fld id="{00000000-1234-1234-1234-123412341234}" type="slidenum">
              <a:rPr lang="en">
                <a:solidFill>
                  <a:srgbClr val="9FC5E8"/>
                </a:solidFill>
              </a:rPr>
              <a:pPr/>
              <a:t>‹#›</a:t>
            </a:fld>
            <a:endParaRPr>
              <a:solidFill>
                <a:srgbClr val="9FC5E8"/>
              </a:solidFill>
            </a:endParaRPr>
          </a:p>
        </p:txBody>
      </p:sp>
    </p:spTree>
    <p:extLst>
      <p:ext uri="{BB962C8B-B14F-4D97-AF65-F5344CB8AC3E}">
        <p14:creationId xmlns:p14="http://schemas.microsoft.com/office/powerpoint/2010/main" val="7112012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color">
  <p:cSld name="Blank color">
    <p:bg>
      <p:bgPr>
        <a:solidFill>
          <a:schemeClr val="accent1"/>
        </a:solidFill>
        <a:effectLst/>
      </p:bgPr>
    </p:bg>
    <p:spTree>
      <p:nvGrpSpPr>
        <p:cNvPr id="1" name="Shape 55"/>
        <p:cNvGrpSpPr/>
        <p:nvPr/>
      </p:nvGrpSpPr>
      <p:grpSpPr>
        <a:xfrm>
          <a:off x="0" y="0"/>
          <a:ext cx="0" cy="0"/>
          <a:chOff x="0" y="0"/>
          <a:chExt cx="0" cy="0"/>
        </a:xfrm>
      </p:grpSpPr>
      <p:sp>
        <p:nvSpPr>
          <p:cNvPr id="56" name="Google Shape;56;p12"/>
          <p:cNvSpPr txBox="1">
            <a:spLocks noGrp="1"/>
          </p:cNvSpPr>
          <p:nvPr>
            <p:ph type="sldNum" idx="12"/>
          </p:nvPr>
        </p:nvSpPr>
        <p:spPr>
          <a:xfrm>
            <a:off x="109075" y="146024"/>
            <a:ext cx="1807200" cy="1252800"/>
          </a:xfrm>
          <a:prstGeom prst="rect">
            <a:avLst/>
          </a:prstGeom>
        </p:spPr>
        <p:txBody>
          <a:bodyPr spcFirstLastPara="1" wrap="square" lIns="91425" tIns="91425" rIns="91425" bIns="91425" anchor="t"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a:solidFill>
                  <a:srgbClr val="0B5394"/>
                </a:solidFill>
              </a:rPr>
              <a:pPr/>
              <a:t>‹#›</a:t>
            </a:fld>
            <a:endParaRPr>
              <a:solidFill>
                <a:srgbClr val="0B5394"/>
              </a:solidFill>
            </a:endParaRPr>
          </a:p>
        </p:txBody>
      </p:sp>
    </p:spTree>
    <p:extLst>
      <p:ext uri="{BB962C8B-B14F-4D97-AF65-F5344CB8AC3E}">
        <p14:creationId xmlns:p14="http://schemas.microsoft.com/office/powerpoint/2010/main" val="16592589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chemeClr val="accent1"/>
        </a:solidFill>
        <a:effectLst/>
      </p:bgPr>
    </p:bg>
    <p:spTree>
      <p:nvGrpSpPr>
        <p:cNvPr id="1" name="Shape 9"/>
        <p:cNvGrpSpPr/>
        <p:nvPr/>
      </p:nvGrpSpPr>
      <p:grpSpPr>
        <a:xfrm>
          <a:off x="0" y="0"/>
          <a:ext cx="0" cy="0"/>
          <a:chOff x="0" y="0"/>
          <a:chExt cx="0" cy="0"/>
        </a:xfrm>
      </p:grpSpPr>
      <p:pic>
        <p:nvPicPr>
          <p:cNvPr id="10" name="Google Shape;10;p2" descr="aemelia_icons.png"/>
          <p:cNvPicPr preferRelativeResize="0"/>
          <p:nvPr/>
        </p:nvPicPr>
        <p:blipFill rotWithShape="1">
          <a:blip r:embed="rId2">
            <a:alphaModFix amt="40000"/>
          </a:blip>
          <a:srcRect t="30860" b="30860"/>
          <a:stretch/>
        </p:blipFill>
        <p:spPr>
          <a:xfrm>
            <a:off x="0" y="-2"/>
            <a:ext cx="9144000" cy="1968874"/>
          </a:xfrm>
          <a:prstGeom prst="rect">
            <a:avLst/>
          </a:prstGeom>
          <a:noFill/>
          <a:ln>
            <a:noFill/>
          </a:ln>
        </p:spPr>
      </p:pic>
      <p:sp>
        <p:nvSpPr>
          <p:cNvPr id="11" name="Google Shape;11;p2"/>
          <p:cNvSpPr txBox="1">
            <a:spLocks noGrp="1"/>
          </p:cNvSpPr>
          <p:nvPr>
            <p:ph type="ctrTitle"/>
          </p:nvPr>
        </p:nvSpPr>
        <p:spPr>
          <a:xfrm>
            <a:off x="2786525" y="1968875"/>
            <a:ext cx="5859600" cy="2766300"/>
          </a:xfrm>
          <a:prstGeom prst="rect">
            <a:avLst/>
          </a:prstGeom>
        </p:spPr>
        <p:txBody>
          <a:bodyPr spcFirstLastPara="1" wrap="square" lIns="91425" tIns="91425" rIns="91425" bIns="91425" anchor="b" anchorCtr="0">
            <a:noAutofit/>
          </a:bodyPr>
          <a:lstStyle>
            <a:lvl1pPr lvl="0" algn="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Tree>
    <p:extLst>
      <p:ext uri="{BB962C8B-B14F-4D97-AF65-F5344CB8AC3E}">
        <p14:creationId xmlns:p14="http://schemas.microsoft.com/office/powerpoint/2010/main" val="13895016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Subtitle">
  <p:cSld name="Subtitle">
    <p:spTree>
      <p:nvGrpSpPr>
        <p:cNvPr id="1" name="Shape 12"/>
        <p:cNvGrpSpPr/>
        <p:nvPr/>
      </p:nvGrpSpPr>
      <p:grpSpPr>
        <a:xfrm>
          <a:off x="0" y="0"/>
          <a:ext cx="0" cy="0"/>
          <a:chOff x="0" y="0"/>
          <a:chExt cx="0" cy="0"/>
        </a:xfrm>
      </p:grpSpPr>
      <p:pic>
        <p:nvPicPr>
          <p:cNvPr id="13" name="Google Shape;13;p3" descr="aemelia_icons.png"/>
          <p:cNvPicPr preferRelativeResize="0"/>
          <p:nvPr/>
        </p:nvPicPr>
        <p:blipFill rotWithShape="1">
          <a:blip r:embed="rId2">
            <a:alphaModFix amt="20000"/>
          </a:blip>
          <a:srcRect t="30860" b="30860"/>
          <a:stretch/>
        </p:blipFill>
        <p:spPr>
          <a:xfrm>
            <a:off x="0" y="-2"/>
            <a:ext cx="9144000" cy="1968874"/>
          </a:xfrm>
          <a:prstGeom prst="rect">
            <a:avLst/>
          </a:prstGeom>
          <a:noFill/>
          <a:ln>
            <a:noFill/>
          </a:ln>
        </p:spPr>
      </p:pic>
      <p:sp>
        <p:nvSpPr>
          <p:cNvPr id="14" name="Google Shape;14;p3"/>
          <p:cNvSpPr txBox="1">
            <a:spLocks noGrp="1"/>
          </p:cNvSpPr>
          <p:nvPr>
            <p:ph type="ctrTitle"/>
          </p:nvPr>
        </p:nvSpPr>
        <p:spPr>
          <a:xfrm>
            <a:off x="2970175" y="3107350"/>
            <a:ext cx="5792700" cy="1159800"/>
          </a:xfrm>
          <a:prstGeom prst="rect">
            <a:avLst/>
          </a:prstGeom>
        </p:spPr>
        <p:txBody>
          <a:bodyPr spcFirstLastPara="1" wrap="square" lIns="91425" tIns="91425" rIns="91425" bIns="91425" anchor="b" anchorCtr="0">
            <a:noAutofit/>
          </a:bodyPr>
          <a:lstStyle>
            <a:lvl1pPr lvl="0" algn="r" rtl="0">
              <a:spcBef>
                <a:spcPts val="0"/>
              </a:spcBef>
              <a:spcAft>
                <a:spcPts val="0"/>
              </a:spcAft>
              <a:buClr>
                <a:schemeClr val="dk1"/>
              </a:buClr>
              <a:buSzPts val="4800"/>
              <a:buNone/>
              <a:defRPr sz="4800">
                <a:solidFill>
                  <a:schemeClr val="dk1"/>
                </a:solidFill>
              </a:defRPr>
            </a:lvl1pPr>
            <a:lvl2pPr lvl="1" algn="r" rtl="0">
              <a:spcBef>
                <a:spcPts val="0"/>
              </a:spcBef>
              <a:spcAft>
                <a:spcPts val="0"/>
              </a:spcAft>
              <a:buClr>
                <a:schemeClr val="dk1"/>
              </a:buClr>
              <a:buSzPts val="4800"/>
              <a:buNone/>
              <a:defRPr sz="4800">
                <a:solidFill>
                  <a:schemeClr val="dk1"/>
                </a:solidFill>
              </a:defRPr>
            </a:lvl2pPr>
            <a:lvl3pPr lvl="2" algn="r" rtl="0">
              <a:spcBef>
                <a:spcPts val="0"/>
              </a:spcBef>
              <a:spcAft>
                <a:spcPts val="0"/>
              </a:spcAft>
              <a:buClr>
                <a:schemeClr val="dk1"/>
              </a:buClr>
              <a:buSzPts val="4800"/>
              <a:buNone/>
              <a:defRPr sz="4800">
                <a:solidFill>
                  <a:schemeClr val="dk1"/>
                </a:solidFill>
              </a:defRPr>
            </a:lvl3pPr>
            <a:lvl4pPr lvl="3" algn="r" rtl="0">
              <a:spcBef>
                <a:spcPts val="0"/>
              </a:spcBef>
              <a:spcAft>
                <a:spcPts val="0"/>
              </a:spcAft>
              <a:buClr>
                <a:schemeClr val="dk1"/>
              </a:buClr>
              <a:buSzPts val="4800"/>
              <a:buNone/>
              <a:defRPr sz="4800">
                <a:solidFill>
                  <a:schemeClr val="dk1"/>
                </a:solidFill>
              </a:defRPr>
            </a:lvl4pPr>
            <a:lvl5pPr lvl="4" algn="r" rtl="0">
              <a:spcBef>
                <a:spcPts val="0"/>
              </a:spcBef>
              <a:spcAft>
                <a:spcPts val="0"/>
              </a:spcAft>
              <a:buClr>
                <a:schemeClr val="dk1"/>
              </a:buClr>
              <a:buSzPts val="4800"/>
              <a:buNone/>
              <a:defRPr sz="4800">
                <a:solidFill>
                  <a:schemeClr val="dk1"/>
                </a:solidFill>
              </a:defRPr>
            </a:lvl5pPr>
            <a:lvl6pPr lvl="5" algn="r" rtl="0">
              <a:spcBef>
                <a:spcPts val="0"/>
              </a:spcBef>
              <a:spcAft>
                <a:spcPts val="0"/>
              </a:spcAft>
              <a:buClr>
                <a:schemeClr val="dk1"/>
              </a:buClr>
              <a:buSzPts val="4800"/>
              <a:buNone/>
              <a:defRPr sz="4800">
                <a:solidFill>
                  <a:schemeClr val="dk1"/>
                </a:solidFill>
              </a:defRPr>
            </a:lvl6pPr>
            <a:lvl7pPr lvl="6" algn="r" rtl="0">
              <a:spcBef>
                <a:spcPts val="0"/>
              </a:spcBef>
              <a:spcAft>
                <a:spcPts val="0"/>
              </a:spcAft>
              <a:buClr>
                <a:schemeClr val="dk1"/>
              </a:buClr>
              <a:buSzPts val="4800"/>
              <a:buNone/>
              <a:defRPr sz="4800">
                <a:solidFill>
                  <a:schemeClr val="dk1"/>
                </a:solidFill>
              </a:defRPr>
            </a:lvl7pPr>
            <a:lvl8pPr lvl="7" algn="r" rtl="0">
              <a:spcBef>
                <a:spcPts val="0"/>
              </a:spcBef>
              <a:spcAft>
                <a:spcPts val="0"/>
              </a:spcAft>
              <a:buClr>
                <a:schemeClr val="dk1"/>
              </a:buClr>
              <a:buSzPts val="4800"/>
              <a:buNone/>
              <a:defRPr sz="4800">
                <a:solidFill>
                  <a:schemeClr val="dk1"/>
                </a:solidFill>
              </a:defRPr>
            </a:lvl8pPr>
            <a:lvl9pPr lvl="8" algn="r" rtl="0">
              <a:spcBef>
                <a:spcPts val="0"/>
              </a:spcBef>
              <a:spcAft>
                <a:spcPts val="0"/>
              </a:spcAft>
              <a:buClr>
                <a:schemeClr val="dk1"/>
              </a:buClr>
              <a:buSzPts val="4800"/>
              <a:buNone/>
              <a:defRPr sz="4800">
                <a:solidFill>
                  <a:schemeClr val="dk1"/>
                </a:solidFill>
              </a:defRPr>
            </a:lvl9pPr>
          </a:lstStyle>
          <a:p>
            <a:endParaRPr/>
          </a:p>
        </p:txBody>
      </p:sp>
      <p:sp>
        <p:nvSpPr>
          <p:cNvPr id="15" name="Google Shape;15;p3"/>
          <p:cNvSpPr txBox="1">
            <a:spLocks noGrp="1"/>
          </p:cNvSpPr>
          <p:nvPr>
            <p:ph type="subTitle" idx="1"/>
          </p:nvPr>
        </p:nvSpPr>
        <p:spPr>
          <a:xfrm>
            <a:off x="2970175" y="3906852"/>
            <a:ext cx="5792700" cy="784800"/>
          </a:xfrm>
          <a:prstGeom prst="rect">
            <a:avLst/>
          </a:prstGeom>
        </p:spPr>
        <p:txBody>
          <a:bodyPr spcFirstLastPara="1" wrap="square" lIns="91425" tIns="91425" rIns="91425" bIns="91425" anchor="b" anchorCtr="0">
            <a:noAutofit/>
          </a:bodyPr>
          <a:lstStyle>
            <a:lvl1pPr lvl="0" algn="r" rtl="0">
              <a:spcBef>
                <a:spcPts val="0"/>
              </a:spcBef>
              <a:spcAft>
                <a:spcPts val="0"/>
              </a:spcAft>
              <a:buClr>
                <a:schemeClr val="accent1"/>
              </a:buClr>
              <a:buSzPts val="2400"/>
              <a:buNone/>
              <a:defRPr sz="2400">
                <a:solidFill>
                  <a:schemeClr val="accent1"/>
                </a:solidFill>
              </a:defRPr>
            </a:lvl1pPr>
            <a:lvl2pPr lvl="1" algn="r" rtl="0">
              <a:spcBef>
                <a:spcPts val="0"/>
              </a:spcBef>
              <a:spcAft>
                <a:spcPts val="0"/>
              </a:spcAft>
              <a:buClr>
                <a:schemeClr val="accent1"/>
              </a:buClr>
              <a:buSzPts val="2400"/>
              <a:buNone/>
              <a:defRPr>
                <a:solidFill>
                  <a:schemeClr val="accent1"/>
                </a:solidFill>
              </a:defRPr>
            </a:lvl2pPr>
            <a:lvl3pPr lvl="2" algn="r" rtl="0">
              <a:spcBef>
                <a:spcPts val="0"/>
              </a:spcBef>
              <a:spcAft>
                <a:spcPts val="0"/>
              </a:spcAft>
              <a:buClr>
                <a:schemeClr val="accent1"/>
              </a:buClr>
              <a:buSzPts val="2400"/>
              <a:buNone/>
              <a:defRPr>
                <a:solidFill>
                  <a:schemeClr val="accent1"/>
                </a:solidFill>
              </a:defRPr>
            </a:lvl3pPr>
            <a:lvl4pPr lvl="3" algn="r" rtl="0">
              <a:spcBef>
                <a:spcPts val="0"/>
              </a:spcBef>
              <a:spcAft>
                <a:spcPts val="0"/>
              </a:spcAft>
              <a:buClr>
                <a:schemeClr val="accent1"/>
              </a:buClr>
              <a:buSzPts val="2400"/>
              <a:buNone/>
              <a:defRPr sz="2400">
                <a:solidFill>
                  <a:schemeClr val="accent1"/>
                </a:solidFill>
              </a:defRPr>
            </a:lvl4pPr>
            <a:lvl5pPr lvl="4" algn="r" rtl="0">
              <a:spcBef>
                <a:spcPts val="0"/>
              </a:spcBef>
              <a:spcAft>
                <a:spcPts val="0"/>
              </a:spcAft>
              <a:buClr>
                <a:schemeClr val="accent1"/>
              </a:buClr>
              <a:buSzPts val="2400"/>
              <a:buNone/>
              <a:defRPr sz="2400">
                <a:solidFill>
                  <a:schemeClr val="accent1"/>
                </a:solidFill>
              </a:defRPr>
            </a:lvl5pPr>
            <a:lvl6pPr lvl="5" algn="r" rtl="0">
              <a:spcBef>
                <a:spcPts val="0"/>
              </a:spcBef>
              <a:spcAft>
                <a:spcPts val="0"/>
              </a:spcAft>
              <a:buClr>
                <a:schemeClr val="accent1"/>
              </a:buClr>
              <a:buSzPts val="2400"/>
              <a:buNone/>
              <a:defRPr sz="2400">
                <a:solidFill>
                  <a:schemeClr val="accent1"/>
                </a:solidFill>
              </a:defRPr>
            </a:lvl6pPr>
            <a:lvl7pPr lvl="6" algn="r" rtl="0">
              <a:spcBef>
                <a:spcPts val="0"/>
              </a:spcBef>
              <a:spcAft>
                <a:spcPts val="0"/>
              </a:spcAft>
              <a:buClr>
                <a:schemeClr val="accent1"/>
              </a:buClr>
              <a:buSzPts val="2400"/>
              <a:buNone/>
              <a:defRPr sz="2400">
                <a:solidFill>
                  <a:schemeClr val="accent1"/>
                </a:solidFill>
              </a:defRPr>
            </a:lvl7pPr>
            <a:lvl8pPr lvl="7" algn="r" rtl="0">
              <a:spcBef>
                <a:spcPts val="0"/>
              </a:spcBef>
              <a:spcAft>
                <a:spcPts val="0"/>
              </a:spcAft>
              <a:buClr>
                <a:schemeClr val="accent1"/>
              </a:buClr>
              <a:buSzPts val="2400"/>
              <a:buNone/>
              <a:defRPr sz="2400">
                <a:solidFill>
                  <a:schemeClr val="accent1"/>
                </a:solidFill>
              </a:defRPr>
            </a:lvl8pPr>
            <a:lvl9pPr lvl="8" algn="r" rtl="0">
              <a:spcBef>
                <a:spcPts val="0"/>
              </a:spcBef>
              <a:spcAft>
                <a:spcPts val="0"/>
              </a:spcAft>
              <a:buClr>
                <a:schemeClr val="accent1"/>
              </a:buClr>
              <a:buSzPts val="2400"/>
              <a:buNone/>
              <a:defRPr sz="2400">
                <a:solidFill>
                  <a:schemeClr val="accent1"/>
                </a:solidFill>
              </a:defRPr>
            </a:lvl9pPr>
          </a:lstStyle>
          <a:p>
            <a:endParaRPr/>
          </a:p>
        </p:txBody>
      </p:sp>
      <p:sp>
        <p:nvSpPr>
          <p:cNvPr id="16" name="Google Shape;16;p3"/>
          <p:cNvSpPr txBox="1">
            <a:spLocks noGrp="1"/>
          </p:cNvSpPr>
          <p:nvPr>
            <p:ph type="sldNum" idx="12"/>
          </p:nvPr>
        </p:nvSpPr>
        <p:spPr>
          <a:xfrm>
            <a:off x="109075" y="146024"/>
            <a:ext cx="1807200" cy="1252800"/>
          </a:xfrm>
          <a:prstGeom prst="rect">
            <a:avLst/>
          </a:prstGeom>
        </p:spPr>
        <p:txBody>
          <a:bodyPr spcFirstLastPara="1" wrap="square" lIns="91425" tIns="91425" rIns="91425" bIns="91425" anchor="t" anchorCtr="0">
            <a:noAutofit/>
          </a:bodyPr>
          <a:lstStyle>
            <a:lvl1pPr lvl="0">
              <a:buNone/>
              <a:defRPr>
                <a:solidFill>
                  <a:schemeClr val="accent3"/>
                </a:solidFill>
              </a:defRPr>
            </a:lvl1pPr>
            <a:lvl2pPr lvl="1">
              <a:buNone/>
              <a:defRPr>
                <a:solidFill>
                  <a:schemeClr val="accent3"/>
                </a:solidFill>
              </a:defRPr>
            </a:lvl2pPr>
            <a:lvl3pPr lvl="2">
              <a:buNone/>
              <a:defRPr>
                <a:solidFill>
                  <a:schemeClr val="accent3"/>
                </a:solidFill>
              </a:defRPr>
            </a:lvl3pPr>
            <a:lvl4pPr lvl="3">
              <a:buNone/>
              <a:defRPr>
                <a:solidFill>
                  <a:schemeClr val="accent3"/>
                </a:solidFill>
              </a:defRPr>
            </a:lvl4pPr>
            <a:lvl5pPr lvl="4">
              <a:buNone/>
              <a:defRPr>
                <a:solidFill>
                  <a:schemeClr val="accent3"/>
                </a:solidFill>
              </a:defRPr>
            </a:lvl5pPr>
            <a:lvl6pPr lvl="5">
              <a:buNone/>
              <a:defRPr>
                <a:solidFill>
                  <a:schemeClr val="accent3"/>
                </a:solidFill>
              </a:defRPr>
            </a:lvl6pPr>
            <a:lvl7pPr lvl="6">
              <a:buNone/>
              <a:defRPr>
                <a:solidFill>
                  <a:schemeClr val="accent3"/>
                </a:solidFill>
              </a:defRPr>
            </a:lvl7pPr>
            <a:lvl8pPr lvl="7">
              <a:buNone/>
              <a:defRPr>
                <a:solidFill>
                  <a:schemeClr val="accent3"/>
                </a:solidFill>
              </a:defRPr>
            </a:lvl8pPr>
            <a:lvl9pPr lvl="8">
              <a:buNone/>
              <a:defRPr>
                <a:solidFill>
                  <a:schemeClr val="accent3"/>
                </a:solidFill>
              </a:defRPr>
            </a:lvl9pPr>
          </a:lstStyle>
          <a:p>
            <a:fld id="{00000000-1234-1234-1234-123412341234}" type="slidenum">
              <a:rPr lang="en">
                <a:solidFill>
                  <a:srgbClr val="9FC5E8"/>
                </a:solidFill>
              </a:rPr>
              <a:pPr/>
              <a:t>‹#›</a:t>
            </a:fld>
            <a:endParaRPr>
              <a:solidFill>
                <a:srgbClr val="9FC5E8"/>
              </a:solidFill>
            </a:endParaRPr>
          </a:p>
        </p:txBody>
      </p:sp>
    </p:spTree>
    <p:extLst>
      <p:ext uri="{BB962C8B-B14F-4D97-AF65-F5344CB8AC3E}">
        <p14:creationId xmlns:p14="http://schemas.microsoft.com/office/powerpoint/2010/main" val="28616288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 1 column" type="tx">
  <p:cSld name="Title + 1 column">
    <p:bg>
      <p:bgPr>
        <a:solidFill>
          <a:schemeClr val="accent1"/>
        </a:solidFill>
        <a:effectLst/>
      </p:bgPr>
    </p:bg>
    <p:spTree>
      <p:nvGrpSpPr>
        <p:cNvPr id="1" name="Shape 21"/>
        <p:cNvGrpSpPr/>
        <p:nvPr/>
      </p:nvGrpSpPr>
      <p:grpSpPr>
        <a:xfrm>
          <a:off x="0" y="0"/>
          <a:ext cx="0" cy="0"/>
          <a:chOff x="0" y="0"/>
          <a:chExt cx="0" cy="0"/>
        </a:xfrm>
      </p:grpSpPr>
      <p:pic>
        <p:nvPicPr>
          <p:cNvPr id="22" name="Google Shape;22;p5" descr="aemelia_icons.png"/>
          <p:cNvPicPr preferRelativeResize="0"/>
          <p:nvPr/>
        </p:nvPicPr>
        <p:blipFill rotWithShape="1">
          <a:blip r:embed="rId2">
            <a:alphaModFix amt="20000"/>
          </a:blip>
          <a:srcRect l="38542" r="38544"/>
          <a:stretch/>
        </p:blipFill>
        <p:spPr>
          <a:xfrm>
            <a:off x="0" y="0"/>
            <a:ext cx="2095200" cy="5143500"/>
          </a:xfrm>
          <a:prstGeom prst="rect">
            <a:avLst/>
          </a:prstGeom>
          <a:noFill/>
          <a:ln>
            <a:noFill/>
          </a:ln>
        </p:spPr>
      </p:pic>
      <p:sp>
        <p:nvSpPr>
          <p:cNvPr id="23" name="Google Shape;23;p5"/>
          <p:cNvSpPr/>
          <p:nvPr/>
        </p:nvSpPr>
        <p:spPr>
          <a:xfrm flipH="1">
            <a:off x="2095200" y="0"/>
            <a:ext cx="7048800" cy="5143200"/>
          </a:xfrm>
          <a:prstGeom prst="rect">
            <a:avLst/>
          </a:prstGeom>
          <a:solidFill>
            <a:srgbClr val="FFFFFF"/>
          </a:solidFill>
          <a:ln>
            <a:noFill/>
          </a:ln>
        </p:spPr>
        <p:txBody>
          <a:bodyPr spcFirstLastPara="1" wrap="square" lIns="91425" tIns="91425" rIns="91425" bIns="91425" anchor="ctr" anchorCtr="0">
            <a:noAutofit/>
          </a:bodyPr>
          <a:lstStyle/>
          <a:p>
            <a:endParaRPr>
              <a:solidFill>
                <a:srgbClr val="FFFFFF"/>
              </a:solidFill>
            </a:endParaRPr>
          </a:p>
        </p:txBody>
      </p:sp>
      <p:sp>
        <p:nvSpPr>
          <p:cNvPr id="24" name="Google Shape;24;p5"/>
          <p:cNvSpPr txBox="1">
            <a:spLocks noGrp="1"/>
          </p:cNvSpPr>
          <p:nvPr>
            <p:ph type="title"/>
          </p:nvPr>
        </p:nvSpPr>
        <p:spPr>
          <a:xfrm>
            <a:off x="203875" y="1626750"/>
            <a:ext cx="1712400" cy="857400"/>
          </a:xfrm>
          <a:prstGeom prst="rect">
            <a:avLst/>
          </a:prstGeom>
        </p:spPr>
        <p:txBody>
          <a:bodyPr spcFirstLastPara="1" wrap="square" lIns="91425" tIns="91425" rIns="91425" bIns="91425" anchor="t" anchorCtr="0">
            <a:noAutofit/>
          </a:bodyPr>
          <a:lstStyle>
            <a:lvl1pPr lvl="0">
              <a:spcBef>
                <a:spcPts val="0"/>
              </a:spcBef>
              <a:spcAft>
                <a:spcPts val="0"/>
              </a:spcAft>
              <a:buSzPts val="1800"/>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a:endParaRPr/>
          </a:p>
        </p:txBody>
      </p:sp>
      <p:sp>
        <p:nvSpPr>
          <p:cNvPr id="25" name="Google Shape;25;p5"/>
          <p:cNvSpPr txBox="1">
            <a:spLocks noGrp="1"/>
          </p:cNvSpPr>
          <p:nvPr>
            <p:ph type="body" idx="1"/>
          </p:nvPr>
        </p:nvSpPr>
        <p:spPr>
          <a:xfrm>
            <a:off x="2874625" y="275339"/>
            <a:ext cx="5562000" cy="4428300"/>
          </a:xfrm>
          <a:prstGeom prst="rect">
            <a:avLst/>
          </a:prstGeom>
        </p:spPr>
        <p:txBody>
          <a:bodyPr spcFirstLastPara="1" wrap="square" lIns="91425" tIns="91425" rIns="91425" bIns="91425" anchor="t" anchorCtr="0">
            <a:noAutofit/>
          </a:bodyPr>
          <a:lstStyle>
            <a:lvl1pPr marL="457200" lvl="0" indent="-419100">
              <a:spcBef>
                <a:spcPts val="600"/>
              </a:spcBef>
              <a:spcAft>
                <a:spcPts val="0"/>
              </a:spcAft>
              <a:buClr>
                <a:srgbClr val="6FA8DC"/>
              </a:buClr>
              <a:buSzPts val="3000"/>
              <a:buChar char="▸"/>
              <a:defRPr/>
            </a:lvl1pPr>
            <a:lvl2pPr marL="914400" lvl="1" indent="-381000">
              <a:spcBef>
                <a:spcPts val="0"/>
              </a:spcBef>
              <a:spcAft>
                <a:spcPts val="0"/>
              </a:spcAft>
              <a:buClr>
                <a:srgbClr val="6FA8DC"/>
              </a:buClr>
              <a:buSzPts val="2400"/>
              <a:buChar char="▹"/>
              <a:defRPr/>
            </a:lvl2pPr>
            <a:lvl3pPr marL="1371600" lvl="2" indent="-381000">
              <a:spcBef>
                <a:spcPts val="0"/>
              </a:spcBef>
              <a:spcAft>
                <a:spcPts val="0"/>
              </a:spcAft>
              <a:buClr>
                <a:srgbClr val="6FA8DC"/>
              </a:buClr>
              <a:buSzPts val="2400"/>
              <a:buChar char="■"/>
              <a:defRPr/>
            </a:lvl3pPr>
            <a:lvl4pPr marL="1828800" lvl="3" indent="-342900">
              <a:spcBef>
                <a:spcPts val="0"/>
              </a:spcBef>
              <a:spcAft>
                <a:spcPts val="0"/>
              </a:spcAft>
              <a:buClr>
                <a:srgbClr val="6FA8DC"/>
              </a:buClr>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26" name="Google Shape;26;p5"/>
          <p:cNvSpPr txBox="1">
            <a:spLocks noGrp="1"/>
          </p:cNvSpPr>
          <p:nvPr>
            <p:ph type="sldNum" idx="12"/>
          </p:nvPr>
        </p:nvSpPr>
        <p:spPr>
          <a:xfrm>
            <a:off x="109075" y="146024"/>
            <a:ext cx="1807200" cy="12528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solidFill>
                  <a:srgbClr val="0B5394"/>
                </a:solidFill>
              </a:rPr>
              <a:pPr/>
              <a:t>‹#›</a:t>
            </a:fld>
            <a:endParaRPr>
              <a:solidFill>
                <a:srgbClr val="0B5394"/>
              </a:solidFill>
            </a:endParaRPr>
          </a:p>
        </p:txBody>
      </p:sp>
    </p:spTree>
    <p:extLst>
      <p:ext uri="{BB962C8B-B14F-4D97-AF65-F5344CB8AC3E}">
        <p14:creationId xmlns:p14="http://schemas.microsoft.com/office/powerpoint/2010/main" val="34282157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 2 columns" type="twoColTx">
  <p:cSld name="Title + 2 columns">
    <p:bg>
      <p:bgPr>
        <a:solidFill>
          <a:schemeClr val="accent1"/>
        </a:solidFill>
        <a:effectLst/>
      </p:bgPr>
    </p:bg>
    <p:spTree>
      <p:nvGrpSpPr>
        <p:cNvPr id="1" name="Shape 27"/>
        <p:cNvGrpSpPr/>
        <p:nvPr/>
      </p:nvGrpSpPr>
      <p:grpSpPr>
        <a:xfrm>
          <a:off x="0" y="0"/>
          <a:ext cx="0" cy="0"/>
          <a:chOff x="0" y="0"/>
          <a:chExt cx="0" cy="0"/>
        </a:xfrm>
      </p:grpSpPr>
      <p:pic>
        <p:nvPicPr>
          <p:cNvPr id="28" name="Google Shape;28;p6" descr="aemelia_icons.png"/>
          <p:cNvPicPr preferRelativeResize="0"/>
          <p:nvPr/>
        </p:nvPicPr>
        <p:blipFill rotWithShape="1">
          <a:blip r:embed="rId2">
            <a:alphaModFix amt="20000"/>
          </a:blip>
          <a:srcRect l="38542" r="38544"/>
          <a:stretch/>
        </p:blipFill>
        <p:spPr>
          <a:xfrm>
            <a:off x="0" y="0"/>
            <a:ext cx="2095200" cy="5143500"/>
          </a:xfrm>
          <a:prstGeom prst="rect">
            <a:avLst/>
          </a:prstGeom>
          <a:noFill/>
          <a:ln>
            <a:noFill/>
          </a:ln>
        </p:spPr>
      </p:pic>
      <p:sp>
        <p:nvSpPr>
          <p:cNvPr id="29" name="Google Shape;29;p6"/>
          <p:cNvSpPr/>
          <p:nvPr/>
        </p:nvSpPr>
        <p:spPr>
          <a:xfrm flipH="1">
            <a:off x="2095200" y="0"/>
            <a:ext cx="7048800" cy="5143200"/>
          </a:xfrm>
          <a:prstGeom prst="rect">
            <a:avLst/>
          </a:prstGeom>
          <a:solidFill>
            <a:srgbClr val="FFFFFF"/>
          </a:solidFill>
          <a:ln>
            <a:noFill/>
          </a:ln>
        </p:spPr>
        <p:txBody>
          <a:bodyPr spcFirstLastPara="1" wrap="square" lIns="91425" tIns="91425" rIns="91425" bIns="91425" anchor="ctr" anchorCtr="0">
            <a:noAutofit/>
          </a:bodyPr>
          <a:lstStyle/>
          <a:p>
            <a:endParaRPr>
              <a:solidFill>
                <a:srgbClr val="FFFFFF"/>
              </a:solidFill>
            </a:endParaRPr>
          </a:p>
        </p:txBody>
      </p:sp>
      <p:sp>
        <p:nvSpPr>
          <p:cNvPr id="30" name="Google Shape;30;p6"/>
          <p:cNvSpPr txBox="1">
            <a:spLocks noGrp="1"/>
          </p:cNvSpPr>
          <p:nvPr>
            <p:ph type="title"/>
          </p:nvPr>
        </p:nvSpPr>
        <p:spPr>
          <a:xfrm>
            <a:off x="203875" y="1626750"/>
            <a:ext cx="1712400" cy="857400"/>
          </a:xfrm>
          <a:prstGeom prst="rect">
            <a:avLst/>
          </a:prstGeom>
        </p:spPr>
        <p:txBody>
          <a:bodyPr spcFirstLastPara="1" wrap="square" lIns="91425" tIns="91425" rIns="91425" bIns="91425" anchor="t" anchorCtr="0">
            <a:noAutofit/>
          </a:bodyPr>
          <a:lstStyle>
            <a:lvl1pPr lvl="0">
              <a:spcBef>
                <a:spcPts val="0"/>
              </a:spcBef>
              <a:spcAft>
                <a:spcPts val="0"/>
              </a:spcAft>
              <a:buSzPts val="1800"/>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a:endParaRPr/>
          </a:p>
        </p:txBody>
      </p:sp>
      <p:sp>
        <p:nvSpPr>
          <p:cNvPr id="31" name="Google Shape;31;p6"/>
          <p:cNvSpPr txBox="1">
            <a:spLocks noGrp="1"/>
          </p:cNvSpPr>
          <p:nvPr>
            <p:ph type="body" idx="1"/>
          </p:nvPr>
        </p:nvSpPr>
        <p:spPr>
          <a:xfrm>
            <a:off x="2544225" y="297367"/>
            <a:ext cx="2981400" cy="4661400"/>
          </a:xfrm>
          <a:prstGeom prst="rect">
            <a:avLst/>
          </a:prstGeom>
        </p:spPr>
        <p:txBody>
          <a:bodyPr spcFirstLastPara="1" wrap="square" lIns="91425" tIns="91425" rIns="91425" bIns="91425" anchor="t" anchorCtr="0">
            <a:noAutofit/>
          </a:bodyPr>
          <a:lstStyle>
            <a:lvl1pPr marL="457200" lvl="0" indent="-381000">
              <a:spcBef>
                <a:spcPts val="600"/>
              </a:spcBef>
              <a:spcAft>
                <a:spcPts val="0"/>
              </a:spcAft>
              <a:buSzPts val="2400"/>
              <a:buChar char="▸"/>
              <a:defRPr sz="2400"/>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81000">
              <a:spcBef>
                <a:spcPts val="0"/>
              </a:spcBef>
              <a:spcAft>
                <a:spcPts val="0"/>
              </a:spcAft>
              <a:buSzPts val="2400"/>
              <a:buChar char="●"/>
              <a:defRPr sz="2400"/>
            </a:lvl4pPr>
            <a:lvl5pPr marL="2286000" lvl="4" indent="-381000">
              <a:spcBef>
                <a:spcPts val="0"/>
              </a:spcBef>
              <a:spcAft>
                <a:spcPts val="0"/>
              </a:spcAft>
              <a:buSzPts val="2400"/>
              <a:buChar char="○"/>
              <a:defRPr sz="2400"/>
            </a:lvl5pPr>
            <a:lvl6pPr marL="2743200" lvl="5" indent="-381000">
              <a:spcBef>
                <a:spcPts val="0"/>
              </a:spcBef>
              <a:spcAft>
                <a:spcPts val="0"/>
              </a:spcAft>
              <a:buSzPts val="2400"/>
              <a:buChar char="■"/>
              <a:defRPr sz="2400"/>
            </a:lvl6pPr>
            <a:lvl7pPr marL="3200400" lvl="6" indent="-381000">
              <a:spcBef>
                <a:spcPts val="0"/>
              </a:spcBef>
              <a:spcAft>
                <a:spcPts val="0"/>
              </a:spcAft>
              <a:buSzPts val="2400"/>
              <a:buChar char="●"/>
              <a:defRPr sz="2400"/>
            </a:lvl7pPr>
            <a:lvl8pPr marL="3657600" lvl="7" indent="-381000">
              <a:spcBef>
                <a:spcPts val="0"/>
              </a:spcBef>
              <a:spcAft>
                <a:spcPts val="0"/>
              </a:spcAft>
              <a:buSzPts val="2400"/>
              <a:buChar char="○"/>
              <a:defRPr sz="2400"/>
            </a:lvl8pPr>
            <a:lvl9pPr marL="4114800" lvl="8" indent="-381000">
              <a:spcBef>
                <a:spcPts val="0"/>
              </a:spcBef>
              <a:spcAft>
                <a:spcPts val="0"/>
              </a:spcAft>
              <a:buSzPts val="2400"/>
              <a:buChar char="■"/>
              <a:defRPr sz="2400"/>
            </a:lvl9pPr>
          </a:lstStyle>
          <a:p>
            <a:endParaRPr/>
          </a:p>
        </p:txBody>
      </p:sp>
      <p:sp>
        <p:nvSpPr>
          <p:cNvPr id="32" name="Google Shape;32;p6"/>
          <p:cNvSpPr txBox="1">
            <a:spLocks noGrp="1"/>
          </p:cNvSpPr>
          <p:nvPr>
            <p:ph type="body" idx="2"/>
          </p:nvPr>
        </p:nvSpPr>
        <p:spPr>
          <a:xfrm>
            <a:off x="5705276" y="297367"/>
            <a:ext cx="2981400" cy="4661400"/>
          </a:xfrm>
          <a:prstGeom prst="rect">
            <a:avLst/>
          </a:prstGeom>
        </p:spPr>
        <p:txBody>
          <a:bodyPr spcFirstLastPara="1" wrap="square" lIns="91425" tIns="91425" rIns="91425" bIns="91425" anchor="t" anchorCtr="0">
            <a:noAutofit/>
          </a:bodyPr>
          <a:lstStyle>
            <a:lvl1pPr marL="457200" lvl="0" indent="-381000">
              <a:spcBef>
                <a:spcPts val="600"/>
              </a:spcBef>
              <a:spcAft>
                <a:spcPts val="0"/>
              </a:spcAft>
              <a:buSzPts val="2400"/>
              <a:buChar char="▸"/>
              <a:defRPr sz="2400"/>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81000">
              <a:spcBef>
                <a:spcPts val="0"/>
              </a:spcBef>
              <a:spcAft>
                <a:spcPts val="0"/>
              </a:spcAft>
              <a:buSzPts val="2400"/>
              <a:buChar char="●"/>
              <a:defRPr sz="2400"/>
            </a:lvl4pPr>
            <a:lvl5pPr marL="2286000" lvl="4" indent="-381000">
              <a:spcBef>
                <a:spcPts val="0"/>
              </a:spcBef>
              <a:spcAft>
                <a:spcPts val="0"/>
              </a:spcAft>
              <a:buSzPts val="2400"/>
              <a:buChar char="○"/>
              <a:defRPr sz="2400"/>
            </a:lvl5pPr>
            <a:lvl6pPr marL="2743200" lvl="5" indent="-381000">
              <a:spcBef>
                <a:spcPts val="0"/>
              </a:spcBef>
              <a:spcAft>
                <a:spcPts val="0"/>
              </a:spcAft>
              <a:buSzPts val="2400"/>
              <a:buChar char="■"/>
              <a:defRPr sz="2400"/>
            </a:lvl6pPr>
            <a:lvl7pPr marL="3200400" lvl="6" indent="-381000">
              <a:spcBef>
                <a:spcPts val="0"/>
              </a:spcBef>
              <a:spcAft>
                <a:spcPts val="0"/>
              </a:spcAft>
              <a:buSzPts val="2400"/>
              <a:buChar char="●"/>
              <a:defRPr sz="2400"/>
            </a:lvl7pPr>
            <a:lvl8pPr marL="3657600" lvl="7" indent="-381000">
              <a:spcBef>
                <a:spcPts val="0"/>
              </a:spcBef>
              <a:spcAft>
                <a:spcPts val="0"/>
              </a:spcAft>
              <a:buSzPts val="2400"/>
              <a:buChar char="○"/>
              <a:defRPr sz="2400"/>
            </a:lvl8pPr>
            <a:lvl9pPr marL="4114800" lvl="8" indent="-381000">
              <a:spcBef>
                <a:spcPts val="0"/>
              </a:spcBef>
              <a:spcAft>
                <a:spcPts val="0"/>
              </a:spcAft>
              <a:buSzPts val="2400"/>
              <a:buChar char="■"/>
              <a:defRPr sz="2400"/>
            </a:lvl9pPr>
          </a:lstStyle>
          <a:p>
            <a:endParaRPr/>
          </a:p>
        </p:txBody>
      </p:sp>
      <p:sp>
        <p:nvSpPr>
          <p:cNvPr id="33" name="Google Shape;33;p6"/>
          <p:cNvSpPr txBox="1">
            <a:spLocks noGrp="1"/>
          </p:cNvSpPr>
          <p:nvPr>
            <p:ph type="sldNum" idx="12"/>
          </p:nvPr>
        </p:nvSpPr>
        <p:spPr>
          <a:xfrm>
            <a:off x="109075" y="146024"/>
            <a:ext cx="1807200" cy="12528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solidFill>
                  <a:srgbClr val="0B5394"/>
                </a:solidFill>
              </a:rPr>
              <a:pPr/>
              <a:t>‹#›</a:t>
            </a:fld>
            <a:endParaRPr>
              <a:solidFill>
                <a:srgbClr val="0B5394"/>
              </a:solidFill>
            </a:endParaRPr>
          </a:p>
        </p:txBody>
      </p:sp>
    </p:spTree>
    <p:extLst>
      <p:ext uri="{BB962C8B-B14F-4D97-AF65-F5344CB8AC3E}">
        <p14:creationId xmlns:p14="http://schemas.microsoft.com/office/powerpoint/2010/main" val="3678528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_AND_BODY">
    <p:bg>
      <p:bgPr>
        <a:solidFill>
          <a:schemeClr val="accent1"/>
        </a:solidFill>
        <a:effectLst/>
      </p:bgPr>
    </p:bg>
    <p:spTree>
      <p:nvGrpSpPr>
        <p:cNvPr id="1" name="Shape 21"/>
        <p:cNvGrpSpPr/>
        <p:nvPr/>
      </p:nvGrpSpPr>
      <p:grpSpPr>
        <a:xfrm>
          <a:off x="0" y="0"/>
          <a:ext cx="0" cy="0"/>
          <a:chOff x="0" y="0"/>
          <a:chExt cx="0" cy="0"/>
        </a:xfrm>
      </p:grpSpPr>
      <p:pic>
        <p:nvPicPr>
          <p:cNvPr id="22" name="Google Shape;22;p5" descr="aemelia_icons.png"/>
          <p:cNvPicPr preferRelativeResize="0"/>
          <p:nvPr/>
        </p:nvPicPr>
        <p:blipFill rotWithShape="1">
          <a:blip r:embed="rId2">
            <a:alphaModFix amt="20000"/>
          </a:blip>
          <a:srcRect l="38542" r="38544"/>
          <a:stretch/>
        </p:blipFill>
        <p:spPr>
          <a:xfrm>
            <a:off x="0" y="0"/>
            <a:ext cx="2095200" cy="5143500"/>
          </a:xfrm>
          <a:prstGeom prst="rect">
            <a:avLst/>
          </a:prstGeom>
          <a:noFill/>
          <a:ln>
            <a:noFill/>
          </a:ln>
        </p:spPr>
      </p:pic>
      <p:sp>
        <p:nvSpPr>
          <p:cNvPr id="23" name="Google Shape;23;p5"/>
          <p:cNvSpPr/>
          <p:nvPr/>
        </p:nvSpPr>
        <p:spPr>
          <a:xfrm flipH="1">
            <a:off x="2095200" y="0"/>
            <a:ext cx="7048800" cy="51432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24" name="Google Shape;24;p5"/>
          <p:cNvSpPr txBox="1">
            <a:spLocks noGrp="1"/>
          </p:cNvSpPr>
          <p:nvPr>
            <p:ph type="title"/>
          </p:nvPr>
        </p:nvSpPr>
        <p:spPr>
          <a:xfrm>
            <a:off x="203875" y="1626750"/>
            <a:ext cx="1712400" cy="857400"/>
          </a:xfrm>
          <a:prstGeom prst="rect">
            <a:avLst/>
          </a:prstGeom>
        </p:spPr>
        <p:txBody>
          <a:bodyPr spcFirstLastPara="1" wrap="square" lIns="91425" tIns="91425" rIns="91425" bIns="91425" anchor="t" anchorCtr="0">
            <a:noAutofit/>
          </a:bodyPr>
          <a:lstStyle>
            <a:lvl1pPr lvl="0">
              <a:spcBef>
                <a:spcPts val="0"/>
              </a:spcBef>
              <a:spcAft>
                <a:spcPts val="0"/>
              </a:spcAft>
              <a:buSzPts val="1800"/>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a:endParaRPr/>
          </a:p>
        </p:txBody>
      </p:sp>
      <p:sp>
        <p:nvSpPr>
          <p:cNvPr id="25" name="Google Shape;25;p5"/>
          <p:cNvSpPr txBox="1">
            <a:spLocks noGrp="1"/>
          </p:cNvSpPr>
          <p:nvPr>
            <p:ph type="body" idx="1"/>
          </p:nvPr>
        </p:nvSpPr>
        <p:spPr>
          <a:xfrm>
            <a:off x="2874625" y="275339"/>
            <a:ext cx="5562000" cy="4428300"/>
          </a:xfrm>
          <a:prstGeom prst="rect">
            <a:avLst/>
          </a:prstGeom>
        </p:spPr>
        <p:txBody>
          <a:bodyPr spcFirstLastPara="1" wrap="square" lIns="91425" tIns="91425" rIns="91425" bIns="91425" anchor="t" anchorCtr="0">
            <a:noAutofit/>
          </a:bodyPr>
          <a:lstStyle>
            <a:lvl1pPr marL="457200" lvl="0" indent="-419100">
              <a:spcBef>
                <a:spcPts val="600"/>
              </a:spcBef>
              <a:spcAft>
                <a:spcPts val="0"/>
              </a:spcAft>
              <a:buClr>
                <a:srgbClr val="6FA8DC"/>
              </a:buClr>
              <a:buSzPts val="3000"/>
              <a:buChar char="▸"/>
              <a:defRPr/>
            </a:lvl1pPr>
            <a:lvl2pPr marL="914400" lvl="1" indent="-381000">
              <a:spcBef>
                <a:spcPts val="0"/>
              </a:spcBef>
              <a:spcAft>
                <a:spcPts val="0"/>
              </a:spcAft>
              <a:buClr>
                <a:srgbClr val="6FA8DC"/>
              </a:buClr>
              <a:buSzPts val="2400"/>
              <a:buChar char="▹"/>
              <a:defRPr/>
            </a:lvl2pPr>
            <a:lvl3pPr marL="1371600" lvl="2" indent="-381000">
              <a:spcBef>
                <a:spcPts val="0"/>
              </a:spcBef>
              <a:spcAft>
                <a:spcPts val="0"/>
              </a:spcAft>
              <a:buClr>
                <a:srgbClr val="6FA8DC"/>
              </a:buClr>
              <a:buSzPts val="2400"/>
              <a:buChar char="■"/>
              <a:defRPr/>
            </a:lvl3pPr>
            <a:lvl4pPr marL="1828800" lvl="3" indent="-342900">
              <a:spcBef>
                <a:spcPts val="0"/>
              </a:spcBef>
              <a:spcAft>
                <a:spcPts val="0"/>
              </a:spcAft>
              <a:buClr>
                <a:srgbClr val="6FA8DC"/>
              </a:buClr>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26" name="Google Shape;26;p5"/>
          <p:cNvSpPr txBox="1">
            <a:spLocks noGrp="1"/>
          </p:cNvSpPr>
          <p:nvPr>
            <p:ph type="sldNum" idx="12"/>
          </p:nvPr>
        </p:nvSpPr>
        <p:spPr>
          <a:xfrm>
            <a:off x="109075" y="146024"/>
            <a:ext cx="1807200" cy="12528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pPr marL="0" lvl="0" indent="0" algn="l" rtl="0">
                <a:spcBef>
                  <a:spcPts val="0"/>
                </a:spcBef>
                <a:spcAft>
                  <a:spcPts val="0"/>
                </a:spcAft>
                <a:buNone/>
              </a:pPr>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 3 columns">
  <p:cSld name="Title + 3 columns">
    <p:bg>
      <p:bgPr>
        <a:solidFill>
          <a:schemeClr val="accent1"/>
        </a:solidFill>
        <a:effectLst/>
      </p:bgPr>
    </p:bg>
    <p:spTree>
      <p:nvGrpSpPr>
        <p:cNvPr id="1" name="Shape 34"/>
        <p:cNvGrpSpPr/>
        <p:nvPr/>
      </p:nvGrpSpPr>
      <p:grpSpPr>
        <a:xfrm>
          <a:off x="0" y="0"/>
          <a:ext cx="0" cy="0"/>
          <a:chOff x="0" y="0"/>
          <a:chExt cx="0" cy="0"/>
        </a:xfrm>
      </p:grpSpPr>
      <p:pic>
        <p:nvPicPr>
          <p:cNvPr id="35" name="Google Shape;35;p7" descr="aemelia_icons.png"/>
          <p:cNvPicPr preferRelativeResize="0"/>
          <p:nvPr/>
        </p:nvPicPr>
        <p:blipFill rotWithShape="1">
          <a:blip r:embed="rId2">
            <a:alphaModFix amt="20000"/>
          </a:blip>
          <a:srcRect l="38542" r="38544"/>
          <a:stretch/>
        </p:blipFill>
        <p:spPr>
          <a:xfrm>
            <a:off x="0" y="0"/>
            <a:ext cx="2095200" cy="5143500"/>
          </a:xfrm>
          <a:prstGeom prst="rect">
            <a:avLst/>
          </a:prstGeom>
          <a:noFill/>
          <a:ln>
            <a:noFill/>
          </a:ln>
        </p:spPr>
      </p:pic>
      <p:sp>
        <p:nvSpPr>
          <p:cNvPr id="36" name="Google Shape;36;p7"/>
          <p:cNvSpPr/>
          <p:nvPr/>
        </p:nvSpPr>
        <p:spPr>
          <a:xfrm flipH="1">
            <a:off x="2095200" y="0"/>
            <a:ext cx="7048800" cy="5143500"/>
          </a:xfrm>
          <a:prstGeom prst="rect">
            <a:avLst/>
          </a:prstGeom>
          <a:solidFill>
            <a:srgbClr val="FFFFFF"/>
          </a:solidFill>
          <a:ln>
            <a:noFill/>
          </a:ln>
        </p:spPr>
        <p:txBody>
          <a:bodyPr spcFirstLastPara="1" wrap="square" lIns="91425" tIns="91425" rIns="91425" bIns="91425" anchor="ctr" anchorCtr="0">
            <a:noAutofit/>
          </a:bodyPr>
          <a:lstStyle/>
          <a:p>
            <a:endParaRPr>
              <a:solidFill>
                <a:srgbClr val="FFFFFF"/>
              </a:solidFill>
            </a:endParaRPr>
          </a:p>
        </p:txBody>
      </p:sp>
      <p:sp>
        <p:nvSpPr>
          <p:cNvPr id="37" name="Google Shape;37;p7"/>
          <p:cNvSpPr txBox="1">
            <a:spLocks noGrp="1"/>
          </p:cNvSpPr>
          <p:nvPr>
            <p:ph type="title"/>
          </p:nvPr>
        </p:nvSpPr>
        <p:spPr>
          <a:xfrm>
            <a:off x="203875" y="1626750"/>
            <a:ext cx="1712400" cy="857400"/>
          </a:xfrm>
          <a:prstGeom prst="rect">
            <a:avLst/>
          </a:prstGeom>
        </p:spPr>
        <p:txBody>
          <a:bodyPr spcFirstLastPara="1" wrap="square" lIns="91425" tIns="91425" rIns="91425" bIns="91425" anchor="t" anchorCtr="0">
            <a:noAutofit/>
          </a:bodyPr>
          <a:lstStyle>
            <a:lvl1pPr lvl="0" rtl="0">
              <a:spcBef>
                <a:spcPts val="0"/>
              </a:spcBef>
              <a:spcAft>
                <a:spcPts val="0"/>
              </a:spcAft>
              <a:buSzPts val="1800"/>
              <a:buNone/>
              <a:defRPr/>
            </a:lvl1pPr>
            <a:lvl2pPr lvl="1" rtl="0">
              <a:spcBef>
                <a:spcPts val="0"/>
              </a:spcBef>
              <a:spcAft>
                <a:spcPts val="0"/>
              </a:spcAft>
              <a:buSzPts val="1800"/>
              <a:buNone/>
              <a:defRPr/>
            </a:lvl2pPr>
            <a:lvl3pPr lvl="2" rtl="0">
              <a:spcBef>
                <a:spcPts val="0"/>
              </a:spcBef>
              <a:spcAft>
                <a:spcPts val="0"/>
              </a:spcAft>
              <a:buSzPts val="1800"/>
              <a:buNone/>
              <a:defRPr/>
            </a:lvl3pPr>
            <a:lvl4pPr lvl="3" rtl="0">
              <a:spcBef>
                <a:spcPts val="0"/>
              </a:spcBef>
              <a:spcAft>
                <a:spcPts val="0"/>
              </a:spcAft>
              <a:buSzPts val="1800"/>
              <a:buNone/>
              <a:defRPr/>
            </a:lvl4pPr>
            <a:lvl5pPr lvl="4" rtl="0">
              <a:spcBef>
                <a:spcPts val="0"/>
              </a:spcBef>
              <a:spcAft>
                <a:spcPts val="0"/>
              </a:spcAft>
              <a:buSzPts val="1800"/>
              <a:buNone/>
              <a:defRPr/>
            </a:lvl5pPr>
            <a:lvl6pPr lvl="5" rtl="0">
              <a:spcBef>
                <a:spcPts val="0"/>
              </a:spcBef>
              <a:spcAft>
                <a:spcPts val="0"/>
              </a:spcAft>
              <a:buSzPts val="1800"/>
              <a:buNone/>
              <a:defRPr/>
            </a:lvl6pPr>
            <a:lvl7pPr lvl="6" rtl="0">
              <a:spcBef>
                <a:spcPts val="0"/>
              </a:spcBef>
              <a:spcAft>
                <a:spcPts val="0"/>
              </a:spcAft>
              <a:buSzPts val="1800"/>
              <a:buNone/>
              <a:defRPr/>
            </a:lvl7pPr>
            <a:lvl8pPr lvl="7" rtl="0">
              <a:spcBef>
                <a:spcPts val="0"/>
              </a:spcBef>
              <a:spcAft>
                <a:spcPts val="0"/>
              </a:spcAft>
              <a:buSzPts val="1800"/>
              <a:buNone/>
              <a:defRPr/>
            </a:lvl8pPr>
            <a:lvl9pPr lvl="8" rtl="0">
              <a:spcBef>
                <a:spcPts val="0"/>
              </a:spcBef>
              <a:spcAft>
                <a:spcPts val="0"/>
              </a:spcAft>
              <a:buSzPts val="1800"/>
              <a:buNone/>
              <a:defRPr/>
            </a:lvl9pPr>
          </a:lstStyle>
          <a:p>
            <a:endParaRPr/>
          </a:p>
        </p:txBody>
      </p:sp>
      <p:sp>
        <p:nvSpPr>
          <p:cNvPr id="38" name="Google Shape;38;p7"/>
          <p:cNvSpPr txBox="1">
            <a:spLocks noGrp="1"/>
          </p:cNvSpPr>
          <p:nvPr>
            <p:ph type="body" idx="1"/>
          </p:nvPr>
        </p:nvSpPr>
        <p:spPr>
          <a:xfrm>
            <a:off x="2445100" y="275350"/>
            <a:ext cx="2066100" cy="4650600"/>
          </a:xfrm>
          <a:prstGeom prst="rect">
            <a:avLst/>
          </a:prstGeom>
        </p:spPr>
        <p:txBody>
          <a:bodyPr spcFirstLastPara="1" wrap="square" lIns="91425" tIns="91425" rIns="91425" bIns="91425"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a:lvl5pPr>
            <a:lvl6pPr marL="2743200" lvl="5" indent="-342900" rtl="0">
              <a:spcBef>
                <a:spcPts val="0"/>
              </a:spcBef>
              <a:spcAft>
                <a:spcPts val="0"/>
              </a:spcAft>
              <a:buSzPts val="1800"/>
              <a:buChar char="■"/>
              <a:defRPr/>
            </a:lvl6pPr>
            <a:lvl7pPr marL="3200400" lvl="6" indent="-342900" rtl="0">
              <a:spcBef>
                <a:spcPts val="0"/>
              </a:spcBef>
              <a:spcAft>
                <a:spcPts val="0"/>
              </a:spcAft>
              <a:buSzPts val="1800"/>
              <a:buChar char="●"/>
              <a:defRPr/>
            </a:lvl7pPr>
            <a:lvl8pPr marL="3657600" lvl="7" indent="-342900" rtl="0">
              <a:spcBef>
                <a:spcPts val="0"/>
              </a:spcBef>
              <a:spcAft>
                <a:spcPts val="0"/>
              </a:spcAft>
              <a:buSzPts val="1800"/>
              <a:buChar char="○"/>
              <a:defRPr/>
            </a:lvl8pPr>
            <a:lvl9pPr marL="4114800" lvl="8" indent="-342900" rtl="0">
              <a:spcBef>
                <a:spcPts val="0"/>
              </a:spcBef>
              <a:spcAft>
                <a:spcPts val="0"/>
              </a:spcAft>
              <a:buSzPts val="1800"/>
              <a:buChar char="■"/>
              <a:defRPr/>
            </a:lvl9pPr>
          </a:lstStyle>
          <a:p>
            <a:endParaRPr/>
          </a:p>
        </p:txBody>
      </p:sp>
      <p:sp>
        <p:nvSpPr>
          <p:cNvPr id="39" name="Google Shape;39;p7"/>
          <p:cNvSpPr txBox="1">
            <a:spLocks noGrp="1"/>
          </p:cNvSpPr>
          <p:nvPr>
            <p:ph type="body" idx="2"/>
          </p:nvPr>
        </p:nvSpPr>
        <p:spPr>
          <a:xfrm>
            <a:off x="4617100" y="275350"/>
            <a:ext cx="2066100" cy="4650600"/>
          </a:xfrm>
          <a:prstGeom prst="rect">
            <a:avLst/>
          </a:prstGeom>
        </p:spPr>
        <p:txBody>
          <a:bodyPr spcFirstLastPara="1" wrap="square" lIns="91425" tIns="91425" rIns="91425" bIns="91425"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a:lvl5pPr>
            <a:lvl6pPr marL="2743200" lvl="5" indent="-342900" rtl="0">
              <a:spcBef>
                <a:spcPts val="0"/>
              </a:spcBef>
              <a:spcAft>
                <a:spcPts val="0"/>
              </a:spcAft>
              <a:buSzPts val="1800"/>
              <a:buChar char="■"/>
              <a:defRPr/>
            </a:lvl6pPr>
            <a:lvl7pPr marL="3200400" lvl="6" indent="-342900" rtl="0">
              <a:spcBef>
                <a:spcPts val="0"/>
              </a:spcBef>
              <a:spcAft>
                <a:spcPts val="0"/>
              </a:spcAft>
              <a:buSzPts val="1800"/>
              <a:buChar char="●"/>
              <a:defRPr/>
            </a:lvl7pPr>
            <a:lvl8pPr marL="3657600" lvl="7" indent="-342900" rtl="0">
              <a:spcBef>
                <a:spcPts val="0"/>
              </a:spcBef>
              <a:spcAft>
                <a:spcPts val="0"/>
              </a:spcAft>
              <a:buSzPts val="1800"/>
              <a:buChar char="○"/>
              <a:defRPr/>
            </a:lvl8pPr>
            <a:lvl9pPr marL="4114800" lvl="8" indent="-342900" rtl="0">
              <a:spcBef>
                <a:spcPts val="0"/>
              </a:spcBef>
              <a:spcAft>
                <a:spcPts val="0"/>
              </a:spcAft>
              <a:buSzPts val="1800"/>
              <a:buChar char="■"/>
              <a:defRPr/>
            </a:lvl9pPr>
          </a:lstStyle>
          <a:p>
            <a:endParaRPr/>
          </a:p>
        </p:txBody>
      </p:sp>
      <p:sp>
        <p:nvSpPr>
          <p:cNvPr id="40" name="Google Shape;40;p7"/>
          <p:cNvSpPr txBox="1">
            <a:spLocks noGrp="1"/>
          </p:cNvSpPr>
          <p:nvPr>
            <p:ph type="body" idx="3"/>
          </p:nvPr>
        </p:nvSpPr>
        <p:spPr>
          <a:xfrm>
            <a:off x="6789100" y="275350"/>
            <a:ext cx="2066100" cy="4650600"/>
          </a:xfrm>
          <a:prstGeom prst="rect">
            <a:avLst/>
          </a:prstGeom>
        </p:spPr>
        <p:txBody>
          <a:bodyPr spcFirstLastPara="1" wrap="square" lIns="91425" tIns="91425" rIns="91425" bIns="91425"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a:lvl5pPr>
            <a:lvl6pPr marL="2743200" lvl="5" indent="-342900" rtl="0">
              <a:spcBef>
                <a:spcPts val="0"/>
              </a:spcBef>
              <a:spcAft>
                <a:spcPts val="0"/>
              </a:spcAft>
              <a:buSzPts val="1800"/>
              <a:buChar char="■"/>
              <a:defRPr/>
            </a:lvl6pPr>
            <a:lvl7pPr marL="3200400" lvl="6" indent="-342900" rtl="0">
              <a:spcBef>
                <a:spcPts val="0"/>
              </a:spcBef>
              <a:spcAft>
                <a:spcPts val="0"/>
              </a:spcAft>
              <a:buSzPts val="1800"/>
              <a:buChar char="●"/>
              <a:defRPr/>
            </a:lvl7pPr>
            <a:lvl8pPr marL="3657600" lvl="7" indent="-342900" rtl="0">
              <a:spcBef>
                <a:spcPts val="0"/>
              </a:spcBef>
              <a:spcAft>
                <a:spcPts val="0"/>
              </a:spcAft>
              <a:buSzPts val="1800"/>
              <a:buChar char="○"/>
              <a:defRPr/>
            </a:lvl8pPr>
            <a:lvl9pPr marL="4114800" lvl="8" indent="-342900" rtl="0">
              <a:spcBef>
                <a:spcPts val="0"/>
              </a:spcBef>
              <a:spcAft>
                <a:spcPts val="0"/>
              </a:spcAft>
              <a:buSzPts val="1800"/>
              <a:buChar char="■"/>
              <a:defRPr/>
            </a:lvl9pPr>
          </a:lstStyle>
          <a:p>
            <a:endParaRPr/>
          </a:p>
        </p:txBody>
      </p:sp>
      <p:sp>
        <p:nvSpPr>
          <p:cNvPr id="41" name="Google Shape;41;p7"/>
          <p:cNvSpPr txBox="1">
            <a:spLocks noGrp="1"/>
          </p:cNvSpPr>
          <p:nvPr>
            <p:ph type="sldNum" idx="12"/>
          </p:nvPr>
        </p:nvSpPr>
        <p:spPr>
          <a:xfrm>
            <a:off x="109075" y="146024"/>
            <a:ext cx="1807200" cy="12528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solidFill>
                  <a:srgbClr val="0B5394"/>
                </a:solidFill>
              </a:rPr>
              <a:pPr/>
              <a:t>‹#›</a:t>
            </a:fld>
            <a:endParaRPr>
              <a:solidFill>
                <a:srgbClr val="0B5394"/>
              </a:solidFill>
            </a:endParaRPr>
          </a:p>
        </p:txBody>
      </p:sp>
    </p:spTree>
    <p:extLst>
      <p:ext uri="{BB962C8B-B14F-4D97-AF65-F5344CB8AC3E}">
        <p14:creationId xmlns:p14="http://schemas.microsoft.com/office/powerpoint/2010/main" val="22712351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only" type="titleOnly">
  <p:cSld name="Title only">
    <p:bg>
      <p:bgPr>
        <a:solidFill>
          <a:schemeClr val="accent1"/>
        </a:solidFill>
        <a:effectLst/>
      </p:bgPr>
    </p:bg>
    <p:spTree>
      <p:nvGrpSpPr>
        <p:cNvPr id="1" name="Shape 42"/>
        <p:cNvGrpSpPr/>
        <p:nvPr/>
      </p:nvGrpSpPr>
      <p:grpSpPr>
        <a:xfrm>
          <a:off x="0" y="0"/>
          <a:ext cx="0" cy="0"/>
          <a:chOff x="0" y="0"/>
          <a:chExt cx="0" cy="0"/>
        </a:xfrm>
      </p:grpSpPr>
      <p:pic>
        <p:nvPicPr>
          <p:cNvPr id="43" name="Google Shape;43;p8" descr="aemelia_icons.png"/>
          <p:cNvPicPr preferRelativeResize="0"/>
          <p:nvPr/>
        </p:nvPicPr>
        <p:blipFill rotWithShape="1">
          <a:blip r:embed="rId2">
            <a:alphaModFix amt="20000"/>
          </a:blip>
          <a:srcRect l="38542" r="38544"/>
          <a:stretch/>
        </p:blipFill>
        <p:spPr>
          <a:xfrm>
            <a:off x="0" y="0"/>
            <a:ext cx="2095200" cy="5143500"/>
          </a:xfrm>
          <a:prstGeom prst="rect">
            <a:avLst/>
          </a:prstGeom>
          <a:noFill/>
          <a:ln>
            <a:noFill/>
          </a:ln>
        </p:spPr>
      </p:pic>
      <p:sp>
        <p:nvSpPr>
          <p:cNvPr id="44" name="Google Shape;44;p8"/>
          <p:cNvSpPr txBox="1">
            <a:spLocks noGrp="1"/>
          </p:cNvSpPr>
          <p:nvPr>
            <p:ph type="title"/>
          </p:nvPr>
        </p:nvSpPr>
        <p:spPr>
          <a:xfrm>
            <a:off x="203875" y="1626750"/>
            <a:ext cx="1712400" cy="857400"/>
          </a:xfrm>
          <a:prstGeom prst="rect">
            <a:avLst/>
          </a:prstGeom>
        </p:spPr>
        <p:txBody>
          <a:bodyPr spcFirstLastPara="1" wrap="square" lIns="91425" tIns="91425" rIns="91425" bIns="91425" anchor="t" anchorCtr="0">
            <a:noAutofit/>
          </a:bodyPr>
          <a:lstStyle>
            <a:lvl1pPr lvl="0">
              <a:spcBef>
                <a:spcPts val="0"/>
              </a:spcBef>
              <a:spcAft>
                <a:spcPts val="0"/>
              </a:spcAft>
              <a:buSzPts val="1800"/>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a:endParaRPr/>
          </a:p>
        </p:txBody>
      </p:sp>
      <p:sp>
        <p:nvSpPr>
          <p:cNvPr id="45" name="Google Shape;45;p8"/>
          <p:cNvSpPr txBox="1">
            <a:spLocks noGrp="1"/>
          </p:cNvSpPr>
          <p:nvPr>
            <p:ph type="sldNum" idx="12"/>
          </p:nvPr>
        </p:nvSpPr>
        <p:spPr>
          <a:xfrm>
            <a:off x="109075" y="146024"/>
            <a:ext cx="1807200" cy="12528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solidFill>
                  <a:srgbClr val="0B5394"/>
                </a:solidFill>
              </a:rPr>
              <a:pPr/>
              <a:t>‹#›</a:t>
            </a:fld>
            <a:endParaRPr>
              <a:solidFill>
                <a:srgbClr val="0B5394"/>
              </a:solidFill>
            </a:endParaRPr>
          </a:p>
        </p:txBody>
      </p:sp>
      <p:sp>
        <p:nvSpPr>
          <p:cNvPr id="46" name="Google Shape;46;p8"/>
          <p:cNvSpPr/>
          <p:nvPr/>
        </p:nvSpPr>
        <p:spPr>
          <a:xfrm flipH="1">
            <a:off x="2095200" y="0"/>
            <a:ext cx="7048800" cy="5143200"/>
          </a:xfrm>
          <a:prstGeom prst="rect">
            <a:avLst/>
          </a:prstGeom>
          <a:solidFill>
            <a:srgbClr val="FFFFFF"/>
          </a:solidFill>
          <a:ln>
            <a:noFill/>
          </a:ln>
        </p:spPr>
        <p:txBody>
          <a:bodyPr spcFirstLastPara="1" wrap="square" lIns="91425" tIns="91425" rIns="91425" bIns="91425" anchor="ctr" anchorCtr="0">
            <a:noAutofit/>
          </a:bodyPr>
          <a:lstStyle/>
          <a:p>
            <a:endParaRPr>
              <a:solidFill>
                <a:srgbClr val="FFFFFF"/>
              </a:solidFill>
            </a:endParaRPr>
          </a:p>
        </p:txBody>
      </p:sp>
    </p:spTree>
    <p:extLst>
      <p:ext uri="{BB962C8B-B14F-4D97-AF65-F5344CB8AC3E}">
        <p14:creationId xmlns:p14="http://schemas.microsoft.com/office/powerpoint/2010/main" val="31476420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47"/>
        <p:cNvGrpSpPr/>
        <p:nvPr/>
      </p:nvGrpSpPr>
      <p:grpSpPr>
        <a:xfrm>
          <a:off x="0" y="0"/>
          <a:ext cx="0" cy="0"/>
          <a:chOff x="0" y="0"/>
          <a:chExt cx="0" cy="0"/>
        </a:xfrm>
      </p:grpSpPr>
      <p:sp>
        <p:nvSpPr>
          <p:cNvPr id="48" name="Google Shape;48;p9"/>
          <p:cNvSpPr txBox="1">
            <a:spLocks noGrp="1"/>
          </p:cNvSpPr>
          <p:nvPr>
            <p:ph type="body" idx="1"/>
          </p:nvPr>
        </p:nvSpPr>
        <p:spPr>
          <a:xfrm>
            <a:off x="164145" y="4406300"/>
            <a:ext cx="2346900" cy="519600"/>
          </a:xfrm>
          <a:prstGeom prst="rect">
            <a:avLst/>
          </a:prstGeom>
        </p:spPr>
        <p:txBody>
          <a:bodyPr spcFirstLastPara="1" wrap="square" lIns="91425" tIns="91425" rIns="91425" bIns="91425" anchor="b" anchorCtr="0">
            <a:noAutofit/>
          </a:bodyPr>
          <a:lstStyle>
            <a:lvl1pPr marL="457200" lvl="0" indent="-228600">
              <a:spcBef>
                <a:spcPts val="360"/>
              </a:spcBef>
              <a:spcAft>
                <a:spcPts val="0"/>
              </a:spcAft>
              <a:buSzPts val="1800"/>
              <a:buNone/>
              <a:defRPr sz="1800"/>
            </a:lvl1pPr>
          </a:lstStyle>
          <a:p>
            <a:endParaRPr/>
          </a:p>
        </p:txBody>
      </p:sp>
      <p:sp>
        <p:nvSpPr>
          <p:cNvPr id="49" name="Google Shape;49;p9"/>
          <p:cNvSpPr txBox="1">
            <a:spLocks noGrp="1"/>
          </p:cNvSpPr>
          <p:nvPr>
            <p:ph type="sldNum" idx="12"/>
          </p:nvPr>
        </p:nvSpPr>
        <p:spPr>
          <a:xfrm>
            <a:off x="109075" y="146024"/>
            <a:ext cx="1807200" cy="1252800"/>
          </a:xfrm>
          <a:prstGeom prst="rect">
            <a:avLst/>
          </a:prstGeom>
        </p:spPr>
        <p:txBody>
          <a:bodyPr spcFirstLastPara="1" wrap="square" lIns="91425" tIns="91425" rIns="91425" bIns="91425" anchor="t" anchorCtr="0">
            <a:noAutofit/>
          </a:bodyPr>
          <a:lstStyle>
            <a:lvl1pPr lvl="0">
              <a:buNone/>
              <a:defRPr>
                <a:solidFill>
                  <a:schemeClr val="accent3"/>
                </a:solidFill>
              </a:defRPr>
            </a:lvl1pPr>
            <a:lvl2pPr lvl="1">
              <a:buNone/>
              <a:defRPr>
                <a:solidFill>
                  <a:schemeClr val="accent3"/>
                </a:solidFill>
              </a:defRPr>
            </a:lvl2pPr>
            <a:lvl3pPr lvl="2">
              <a:buNone/>
              <a:defRPr>
                <a:solidFill>
                  <a:schemeClr val="accent3"/>
                </a:solidFill>
              </a:defRPr>
            </a:lvl3pPr>
            <a:lvl4pPr lvl="3">
              <a:buNone/>
              <a:defRPr>
                <a:solidFill>
                  <a:schemeClr val="accent3"/>
                </a:solidFill>
              </a:defRPr>
            </a:lvl4pPr>
            <a:lvl5pPr lvl="4">
              <a:buNone/>
              <a:defRPr>
                <a:solidFill>
                  <a:schemeClr val="accent3"/>
                </a:solidFill>
              </a:defRPr>
            </a:lvl5pPr>
            <a:lvl6pPr lvl="5">
              <a:buNone/>
              <a:defRPr>
                <a:solidFill>
                  <a:schemeClr val="accent3"/>
                </a:solidFill>
              </a:defRPr>
            </a:lvl6pPr>
            <a:lvl7pPr lvl="6">
              <a:buNone/>
              <a:defRPr>
                <a:solidFill>
                  <a:schemeClr val="accent3"/>
                </a:solidFill>
              </a:defRPr>
            </a:lvl7pPr>
            <a:lvl8pPr lvl="7">
              <a:buNone/>
              <a:defRPr>
                <a:solidFill>
                  <a:schemeClr val="accent3"/>
                </a:solidFill>
              </a:defRPr>
            </a:lvl8pPr>
            <a:lvl9pPr lvl="8">
              <a:buNone/>
              <a:defRPr>
                <a:solidFill>
                  <a:schemeClr val="accent3"/>
                </a:solidFill>
              </a:defRPr>
            </a:lvl9pPr>
          </a:lstStyle>
          <a:p>
            <a:fld id="{00000000-1234-1234-1234-123412341234}" type="slidenum">
              <a:rPr lang="en">
                <a:solidFill>
                  <a:srgbClr val="9FC5E8"/>
                </a:solidFill>
              </a:rPr>
              <a:pPr/>
              <a:t>‹#›</a:t>
            </a:fld>
            <a:endParaRPr>
              <a:solidFill>
                <a:srgbClr val="9FC5E8"/>
              </a:solidFill>
            </a:endParaRPr>
          </a:p>
        </p:txBody>
      </p:sp>
    </p:spTree>
    <p:extLst>
      <p:ext uri="{BB962C8B-B14F-4D97-AF65-F5344CB8AC3E}">
        <p14:creationId xmlns:p14="http://schemas.microsoft.com/office/powerpoint/2010/main" val="18443297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53"/>
        <p:cNvGrpSpPr/>
        <p:nvPr/>
      </p:nvGrpSpPr>
      <p:grpSpPr>
        <a:xfrm>
          <a:off x="0" y="0"/>
          <a:ext cx="0" cy="0"/>
          <a:chOff x="0" y="0"/>
          <a:chExt cx="0" cy="0"/>
        </a:xfrm>
      </p:grpSpPr>
      <p:sp>
        <p:nvSpPr>
          <p:cNvPr id="54" name="Google Shape;54;p11"/>
          <p:cNvSpPr txBox="1">
            <a:spLocks noGrp="1"/>
          </p:cNvSpPr>
          <p:nvPr>
            <p:ph type="sldNum" idx="12"/>
          </p:nvPr>
        </p:nvSpPr>
        <p:spPr>
          <a:xfrm>
            <a:off x="109075" y="146024"/>
            <a:ext cx="1807200" cy="1252800"/>
          </a:xfrm>
          <a:prstGeom prst="rect">
            <a:avLst/>
          </a:prstGeom>
        </p:spPr>
        <p:txBody>
          <a:bodyPr spcFirstLastPara="1" wrap="square" lIns="91425" tIns="91425" rIns="91425" bIns="91425" anchor="t" anchorCtr="0">
            <a:noAutofit/>
          </a:bodyPr>
          <a:lstStyle>
            <a:lvl1pPr lvl="0" rtl="0">
              <a:buNone/>
              <a:defRPr>
                <a:solidFill>
                  <a:schemeClr val="accent3"/>
                </a:solidFill>
              </a:defRPr>
            </a:lvl1pPr>
            <a:lvl2pPr lvl="1" rtl="0">
              <a:buNone/>
              <a:defRPr>
                <a:solidFill>
                  <a:schemeClr val="accent3"/>
                </a:solidFill>
              </a:defRPr>
            </a:lvl2pPr>
            <a:lvl3pPr lvl="2" rtl="0">
              <a:buNone/>
              <a:defRPr>
                <a:solidFill>
                  <a:schemeClr val="accent3"/>
                </a:solidFill>
              </a:defRPr>
            </a:lvl3pPr>
            <a:lvl4pPr lvl="3" rtl="0">
              <a:buNone/>
              <a:defRPr>
                <a:solidFill>
                  <a:schemeClr val="accent3"/>
                </a:solidFill>
              </a:defRPr>
            </a:lvl4pPr>
            <a:lvl5pPr lvl="4" rtl="0">
              <a:buNone/>
              <a:defRPr>
                <a:solidFill>
                  <a:schemeClr val="accent3"/>
                </a:solidFill>
              </a:defRPr>
            </a:lvl5pPr>
            <a:lvl6pPr lvl="5" rtl="0">
              <a:buNone/>
              <a:defRPr>
                <a:solidFill>
                  <a:schemeClr val="accent3"/>
                </a:solidFill>
              </a:defRPr>
            </a:lvl6pPr>
            <a:lvl7pPr lvl="6" rtl="0">
              <a:buNone/>
              <a:defRPr>
                <a:solidFill>
                  <a:schemeClr val="accent3"/>
                </a:solidFill>
              </a:defRPr>
            </a:lvl7pPr>
            <a:lvl8pPr lvl="7" rtl="0">
              <a:buNone/>
              <a:defRPr>
                <a:solidFill>
                  <a:schemeClr val="accent3"/>
                </a:solidFill>
              </a:defRPr>
            </a:lvl8pPr>
            <a:lvl9pPr lvl="8" rtl="0">
              <a:buNone/>
              <a:defRPr>
                <a:solidFill>
                  <a:schemeClr val="accent3"/>
                </a:solidFill>
              </a:defRPr>
            </a:lvl9pPr>
          </a:lstStyle>
          <a:p>
            <a:fld id="{00000000-1234-1234-1234-123412341234}" type="slidenum">
              <a:rPr lang="en">
                <a:solidFill>
                  <a:srgbClr val="9FC5E8"/>
                </a:solidFill>
              </a:rPr>
              <a:pPr/>
              <a:t>‹#›</a:t>
            </a:fld>
            <a:endParaRPr>
              <a:solidFill>
                <a:srgbClr val="9FC5E8"/>
              </a:solidFill>
            </a:endParaRPr>
          </a:p>
        </p:txBody>
      </p:sp>
    </p:spTree>
    <p:extLst>
      <p:ext uri="{BB962C8B-B14F-4D97-AF65-F5344CB8AC3E}">
        <p14:creationId xmlns:p14="http://schemas.microsoft.com/office/powerpoint/2010/main" val="38963738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Blank color">
  <p:cSld name="Blank color">
    <p:bg>
      <p:bgPr>
        <a:solidFill>
          <a:schemeClr val="accent1"/>
        </a:solidFill>
        <a:effectLst/>
      </p:bgPr>
    </p:bg>
    <p:spTree>
      <p:nvGrpSpPr>
        <p:cNvPr id="1" name="Shape 55"/>
        <p:cNvGrpSpPr/>
        <p:nvPr/>
      </p:nvGrpSpPr>
      <p:grpSpPr>
        <a:xfrm>
          <a:off x="0" y="0"/>
          <a:ext cx="0" cy="0"/>
          <a:chOff x="0" y="0"/>
          <a:chExt cx="0" cy="0"/>
        </a:xfrm>
      </p:grpSpPr>
      <p:sp>
        <p:nvSpPr>
          <p:cNvPr id="56" name="Google Shape;56;p12"/>
          <p:cNvSpPr txBox="1">
            <a:spLocks noGrp="1"/>
          </p:cNvSpPr>
          <p:nvPr>
            <p:ph type="sldNum" idx="12"/>
          </p:nvPr>
        </p:nvSpPr>
        <p:spPr>
          <a:xfrm>
            <a:off x="109075" y="146024"/>
            <a:ext cx="1807200" cy="1252800"/>
          </a:xfrm>
          <a:prstGeom prst="rect">
            <a:avLst/>
          </a:prstGeom>
        </p:spPr>
        <p:txBody>
          <a:bodyPr spcFirstLastPara="1" wrap="square" lIns="91425" tIns="91425" rIns="91425" bIns="91425" anchor="t"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a:solidFill>
                  <a:srgbClr val="0B5394"/>
                </a:solidFill>
              </a:rPr>
              <a:pPr/>
              <a:t>‹#›</a:t>
            </a:fld>
            <a:endParaRPr>
              <a:solidFill>
                <a:srgbClr val="0B5394"/>
              </a:solidFill>
            </a:endParaRPr>
          </a:p>
        </p:txBody>
      </p:sp>
    </p:spTree>
    <p:extLst>
      <p:ext uri="{BB962C8B-B14F-4D97-AF65-F5344CB8AC3E}">
        <p14:creationId xmlns:p14="http://schemas.microsoft.com/office/powerpoint/2010/main" val="9216268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chemeClr val="accent1"/>
        </a:solidFill>
        <a:effectLst/>
      </p:bgPr>
    </p:bg>
    <p:spTree>
      <p:nvGrpSpPr>
        <p:cNvPr id="1" name="Shape 9"/>
        <p:cNvGrpSpPr/>
        <p:nvPr/>
      </p:nvGrpSpPr>
      <p:grpSpPr>
        <a:xfrm>
          <a:off x="0" y="0"/>
          <a:ext cx="0" cy="0"/>
          <a:chOff x="0" y="0"/>
          <a:chExt cx="0" cy="0"/>
        </a:xfrm>
      </p:grpSpPr>
      <p:pic>
        <p:nvPicPr>
          <p:cNvPr id="10" name="Google Shape;10;p2" descr="aemelia_icons.png"/>
          <p:cNvPicPr preferRelativeResize="0"/>
          <p:nvPr/>
        </p:nvPicPr>
        <p:blipFill rotWithShape="1">
          <a:blip r:embed="rId2">
            <a:alphaModFix amt="40000"/>
          </a:blip>
          <a:srcRect t="30860" b="30860"/>
          <a:stretch/>
        </p:blipFill>
        <p:spPr>
          <a:xfrm>
            <a:off x="0" y="-2"/>
            <a:ext cx="9144000" cy="1968874"/>
          </a:xfrm>
          <a:prstGeom prst="rect">
            <a:avLst/>
          </a:prstGeom>
          <a:noFill/>
          <a:ln>
            <a:noFill/>
          </a:ln>
        </p:spPr>
      </p:pic>
      <p:sp>
        <p:nvSpPr>
          <p:cNvPr id="11" name="Google Shape;11;p2"/>
          <p:cNvSpPr txBox="1">
            <a:spLocks noGrp="1"/>
          </p:cNvSpPr>
          <p:nvPr>
            <p:ph type="ctrTitle"/>
          </p:nvPr>
        </p:nvSpPr>
        <p:spPr>
          <a:xfrm>
            <a:off x="2786525" y="1968875"/>
            <a:ext cx="5859600" cy="2766300"/>
          </a:xfrm>
          <a:prstGeom prst="rect">
            <a:avLst/>
          </a:prstGeom>
        </p:spPr>
        <p:txBody>
          <a:bodyPr spcFirstLastPara="1" wrap="square" lIns="91425" tIns="91425" rIns="91425" bIns="91425" anchor="b" anchorCtr="0">
            <a:noAutofit/>
          </a:bodyPr>
          <a:lstStyle>
            <a:lvl1pPr lvl="0" algn="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Tree>
    <p:extLst>
      <p:ext uri="{BB962C8B-B14F-4D97-AF65-F5344CB8AC3E}">
        <p14:creationId xmlns:p14="http://schemas.microsoft.com/office/powerpoint/2010/main" val="243501421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 1 column" type="tx">
  <p:cSld name="Title + 1 column">
    <p:bg>
      <p:bgPr>
        <a:solidFill>
          <a:schemeClr val="accent1"/>
        </a:solidFill>
        <a:effectLst/>
      </p:bgPr>
    </p:bg>
    <p:spTree>
      <p:nvGrpSpPr>
        <p:cNvPr id="1" name="Shape 21"/>
        <p:cNvGrpSpPr/>
        <p:nvPr/>
      </p:nvGrpSpPr>
      <p:grpSpPr>
        <a:xfrm>
          <a:off x="0" y="0"/>
          <a:ext cx="0" cy="0"/>
          <a:chOff x="0" y="0"/>
          <a:chExt cx="0" cy="0"/>
        </a:xfrm>
      </p:grpSpPr>
      <p:pic>
        <p:nvPicPr>
          <p:cNvPr id="22" name="Google Shape;22;p5" descr="aemelia_icons.png"/>
          <p:cNvPicPr preferRelativeResize="0"/>
          <p:nvPr/>
        </p:nvPicPr>
        <p:blipFill rotWithShape="1">
          <a:blip r:embed="rId2">
            <a:alphaModFix amt="20000"/>
          </a:blip>
          <a:srcRect l="38542" r="38544"/>
          <a:stretch/>
        </p:blipFill>
        <p:spPr>
          <a:xfrm>
            <a:off x="0" y="0"/>
            <a:ext cx="2095200" cy="5143500"/>
          </a:xfrm>
          <a:prstGeom prst="rect">
            <a:avLst/>
          </a:prstGeom>
          <a:noFill/>
          <a:ln>
            <a:noFill/>
          </a:ln>
        </p:spPr>
      </p:pic>
      <p:sp>
        <p:nvSpPr>
          <p:cNvPr id="23" name="Google Shape;23;p5"/>
          <p:cNvSpPr/>
          <p:nvPr/>
        </p:nvSpPr>
        <p:spPr>
          <a:xfrm flipH="1">
            <a:off x="2095200" y="0"/>
            <a:ext cx="7048800" cy="5143200"/>
          </a:xfrm>
          <a:prstGeom prst="rect">
            <a:avLst/>
          </a:prstGeom>
          <a:solidFill>
            <a:srgbClr val="FFFFFF"/>
          </a:solidFill>
          <a:ln>
            <a:noFill/>
          </a:ln>
        </p:spPr>
        <p:txBody>
          <a:bodyPr spcFirstLastPara="1" wrap="square" lIns="91425" tIns="91425" rIns="91425" bIns="91425" anchor="ctr" anchorCtr="0">
            <a:noAutofit/>
          </a:bodyPr>
          <a:lstStyle/>
          <a:p>
            <a:endParaRPr>
              <a:solidFill>
                <a:srgbClr val="FFFFFF"/>
              </a:solidFill>
            </a:endParaRPr>
          </a:p>
        </p:txBody>
      </p:sp>
      <p:sp>
        <p:nvSpPr>
          <p:cNvPr id="24" name="Google Shape;24;p5"/>
          <p:cNvSpPr txBox="1">
            <a:spLocks noGrp="1"/>
          </p:cNvSpPr>
          <p:nvPr>
            <p:ph type="title"/>
          </p:nvPr>
        </p:nvSpPr>
        <p:spPr>
          <a:xfrm>
            <a:off x="203875" y="1626750"/>
            <a:ext cx="1712400" cy="857400"/>
          </a:xfrm>
          <a:prstGeom prst="rect">
            <a:avLst/>
          </a:prstGeom>
        </p:spPr>
        <p:txBody>
          <a:bodyPr spcFirstLastPara="1" wrap="square" lIns="91425" tIns="91425" rIns="91425" bIns="91425" anchor="t" anchorCtr="0">
            <a:noAutofit/>
          </a:bodyPr>
          <a:lstStyle>
            <a:lvl1pPr lvl="0">
              <a:spcBef>
                <a:spcPts val="0"/>
              </a:spcBef>
              <a:spcAft>
                <a:spcPts val="0"/>
              </a:spcAft>
              <a:buSzPts val="1800"/>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a:endParaRPr/>
          </a:p>
        </p:txBody>
      </p:sp>
      <p:sp>
        <p:nvSpPr>
          <p:cNvPr id="25" name="Google Shape;25;p5"/>
          <p:cNvSpPr txBox="1">
            <a:spLocks noGrp="1"/>
          </p:cNvSpPr>
          <p:nvPr>
            <p:ph type="body" idx="1"/>
          </p:nvPr>
        </p:nvSpPr>
        <p:spPr>
          <a:xfrm>
            <a:off x="2874625" y="275339"/>
            <a:ext cx="5562000" cy="4428300"/>
          </a:xfrm>
          <a:prstGeom prst="rect">
            <a:avLst/>
          </a:prstGeom>
        </p:spPr>
        <p:txBody>
          <a:bodyPr spcFirstLastPara="1" wrap="square" lIns="91425" tIns="91425" rIns="91425" bIns="91425" anchor="t" anchorCtr="0">
            <a:noAutofit/>
          </a:bodyPr>
          <a:lstStyle>
            <a:lvl1pPr marL="457200" lvl="0" indent="-419100">
              <a:spcBef>
                <a:spcPts val="600"/>
              </a:spcBef>
              <a:spcAft>
                <a:spcPts val="0"/>
              </a:spcAft>
              <a:buClr>
                <a:srgbClr val="6FA8DC"/>
              </a:buClr>
              <a:buSzPts val="3000"/>
              <a:buChar char="▸"/>
              <a:defRPr/>
            </a:lvl1pPr>
            <a:lvl2pPr marL="914400" lvl="1" indent="-381000">
              <a:spcBef>
                <a:spcPts val="0"/>
              </a:spcBef>
              <a:spcAft>
                <a:spcPts val="0"/>
              </a:spcAft>
              <a:buClr>
                <a:srgbClr val="6FA8DC"/>
              </a:buClr>
              <a:buSzPts val="2400"/>
              <a:buChar char="▹"/>
              <a:defRPr/>
            </a:lvl2pPr>
            <a:lvl3pPr marL="1371600" lvl="2" indent="-381000">
              <a:spcBef>
                <a:spcPts val="0"/>
              </a:spcBef>
              <a:spcAft>
                <a:spcPts val="0"/>
              </a:spcAft>
              <a:buClr>
                <a:srgbClr val="6FA8DC"/>
              </a:buClr>
              <a:buSzPts val="2400"/>
              <a:buChar char="■"/>
              <a:defRPr/>
            </a:lvl3pPr>
            <a:lvl4pPr marL="1828800" lvl="3" indent="-342900">
              <a:spcBef>
                <a:spcPts val="0"/>
              </a:spcBef>
              <a:spcAft>
                <a:spcPts val="0"/>
              </a:spcAft>
              <a:buClr>
                <a:srgbClr val="6FA8DC"/>
              </a:buClr>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26" name="Google Shape;26;p5"/>
          <p:cNvSpPr txBox="1">
            <a:spLocks noGrp="1"/>
          </p:cNvSpPr>
          <p:nvPr>
            <p:ph type="sldNum" idx="12"/>
          </p:nvPr>
        </p:nvSpPr>
        <p:spPr>
          <a:xfrm>
            <a:off x="109075" y="146024"/>
            <a:ext cx="1807200" cy="12528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solidFill>
                  <a:srgbClr val="0B5394"/>
                </a:solidFill>
              </a:rPr>
              <a:pPr/>
              <a:t>‹#›</a:t>
            </a:fld>
            <a:endParaRPr>
              <a:solidFill>
                <a:srgbClr val="0B5394"/>
              </a:solidFill>
            </a:endParaRPr>
          </a:p>
        </p:txBody>
      </p:sp>
    </p:spTree>
    <p:extLst>
      <p:ext uri="{BB962C8B-B14F-4D97-AF65-F5344CB8AC3E}">
        <p14:creationId xmlns:p14="http://schemas.microsoft.com/office/powerpoint/2010/main" val="121974667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 2 columns" type="twoColTx">
  <p:cSld name="Title + 2 columns">
    <p:bg>
      <p:bgPr>
        <a:solidFill>
          <a:schemeClr val="accent1"/>
        </a:solidFill>
        <a:effectLst/>
      </p:bgPr>
    </p:bg>
    <p:spTree>
      <p:nvGrpSpPr>
        <p:cNvPr id="1" name="Shape 27"/>
        <p:cNvGrpSpPr/>
        <p:nvPr/>
      </p:nvGrpSpPr>
      <p:grpSpPr>
        <a:xfrm>
          <a:off x="0" y="0"/>
          <a:ext cx="0" cy="0"/>
          <a:chOff x="0" y="0"/>
          <a:chExt cx="0" cy="0"/>
        </a:xfrm>
      </p:grpSpPr>
      <p:pic>
        <p:nvPicPr>
          <p:cNvPr id="28" name="Google Shape;28;p6" descr="aemelia_icons.png"/>
          <p:cNvPicPr preferRelativeResize="0"/>
          <p:nvPr/>
        </p:nvPicPr>
        <p:blipFill rotWithShape="1">
          <a:blip r:embed="rId2">
            <a:alphaModFix amt="20000"/>
          </a:blip>
          <a:srcRect l="38542" r="38544"/>
          <a:stretch/>
        </p:blipFill>
        <p:spPr>
          <a:xfrm>
            <a:off x="0" y="0"/>
            <a:ext cx="2095200" cy="5143500"/>
          </a:xfrm>
          <a:prstGeom prst="rect">
            <a:avLst/>
          </a:prstGeom>
          <a:noFill/>
          <a:ln>
            <a:noFill/>
          </a:ln>
        </p:spPr>
      </p:pic>
      <p:sp>
        <p:nvSpPr>
          <p:cNvPr id="29" name="Google Shape;29;p6"/>
          <p:cNvSpPr/>
          <p:nvPr/>
        </p:nvSpPr>
        <p:spPr>
          <a:xfrm flipH="1">
            <a:off x="2095200" y="0"/>
            <a:ext cx="7048800" cy="5143200"/>
          </a:xfrm>
          <a:prstGeom prst="rect">
            <a:avLst/>
          </a:prstGeom>
          <a:solidFill>
            <a:srgbClr val="FFFFFF"/>
          </a:solidFill>
          <a:ln>
            <a:noFill/>
          </a:ln>
        </p:spPr>
        <p:txBody>
          <a:bodyPr spcFirstLastPara="1" wrap="square" lIns="91425" tIns="91425" rIns="91425" bIns="91425" anchor="ctr" anchorCtr="0">
            <a:noAutofit/>
          </a:bodyPr>
          <a:lstStyle/>
          <a:p>
            <a:endParaRPr>
              <a:solidFill>
                <a:srgbClr val="FFFFFF"/>
              </a:solidFill>
            </a:endParaRPr>
          </a:p>
        </p:txBody>
      </p:sp>
      <p:sp>
        <p:nvSpPr>
          <p:cNvPr id="30" name="Google Shape;30;p6"/>
          <p:cNvSpPr txBox="1">
            <a:spLocks noGrp="1"/>
          </p:cNvSpPr>
          <p:nvPr>
            <p:ph type="title"/>
          </p:nvPr>
        </p:nvSpPr>
        <p:spPr>
          <a:xfrm>
            <a:off x="203875" y="1626750"/>
            <a:ext cx="1712400" cy="857400"/>
          </a:xfrm>
          <a:prstGeom prst="rect">
            <a:avLst/>
          </a:prstGeom>
        </p:spPr>
        <p:txBody>
          <a:bodyPr spcFirstLastPara="1" wrap="square" lIns="91425" tIns="91425" rIns="91425" bIns="91425" anchor="t" anchorCtr="0">
            <a:noAutofit/>
          </a:bodyPr>
          <a:lstStyle>
            <a:lvl1pPr lvl="0">
              <a:spcBef>
                <a:spcPts val="0"/>
              </a:spcBef>
              <a:spcAft>
                <a:spcPts val="0"/>
              </a:spcAft>
              <a:buSzPts val="1800"/>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a:endParaRPr/>
          </a:p>
        </p:txBody>
      </p:sp>
      <p:sp>
        <p:nvSpPr>
          <p:cNvPr id="31" name="Google Shape;31;p6"/>
          <p:cNvSpPr txBox="1">
            <a:spLocks noGrp="1"/>
          </p:cNvSpPr>
          <p:nvPr>
            <p:ph type="body" idx="1"/>
          </p:nvPr>
        </p:nvSpPr>
        <p:spPr>
          <a:xfrm>
            <a:off x="2544225" y="297367"/>
            <a:ext cx="2981400" cy="4661400"/>
          </a:xfrm>
          <a:prstGeom prst="rect">
            <a:avLst/>
          </a:prstGeom>
        </p:spPr>
        <p:txBody>
          <a:bodyPr spcFirstLastPara="1" wrap="square" lIns="91425" tIns="91425" rIns="91425" bIns="91425" anchor="t" anchorCtr="0">
            <a:noAutofit/>
          </a:bodyPr>
          <a:lstStyle>
            <a:lvl1pPr marL="457200" lvl="0" indent="-381000">
              <a:spcBef>
                <a:spcPts val="600"/>
              </a:spcBef>
              <a:spcAft>
                <a:spcPts val="0"/>
              </a:spcAft>
              <a:buSzPts val="2400"/>
              <a:buChar char="▸"/>
              <a:defRPr sz="2400"/>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81000">
              <a:spcBef>
                <a:spcPts val="0"/>
              </a:spcBef>
              <a:spcAft>
                <a:spcPts val="0"/>
              </a:spcAft>
              <a:buSzPts val="2400"/>
              <a:buChar char="●"/>
              <a:defRPr sz="2400"/>
            </a:lvl4pPr>
            <a:lvl5pPr marL="2286000" lvl="4" indent="-381000">
              <a:spcBef>
                <a:spcPts val="0"/>
              </a:spcBef>
              <a:spcAft>
                <a:spcPts val="0"/>
              </a:spcAft>
              <a:buSzPts val="2400"/>
              <a:buChar char="○"/>
              <a:defRPr sz="2400"/>
            </a:lvl5pPr>
            <a:lvl6pPr marL="2743200" lvl="5" indent="-381000">
              <a:spcBef>
                <a:spcPts val="0"/>
              </a:spcBef>
              <a:spcAft>
                <a:spcPts val="0"/>
              </a:spcAft>
              <a:buSzPts val="2400"/>
              <a:buChar char="■"/>
              <a:defRPr sz="2400"/>
            </a:lvl6pPr>
            <a:lvl7pPr marL="3200400" lvl="6" indent="-381000">
              <a:spcBef>
                <a:spcPts val="0"/>
              </a:spcBef>
              <a:spcAft>
                <a:spcPts val="0"/>
              </a:spcAft>
              <a:buSzPts val="2400"/>
              <a:buChar char="●"/>
              <a:defRPr sz="2400"/>
            </a:lvl7pPr>
            <a:lvl8pPr marL="3657600" lvl="7" indent="-381000">
              <a:spcBef>
                <a:spcPts val="0"/>
              </a:spcBef>
              <a:spcAft>
                <a:spcPts val="0"/>
              </a:spcAft>
              <a:buSzPts val="2400"/>
              <a:buChar char="○"/>
              <a:defRPr sz="2400"/>
            </a:lvl8pPr>
            <a:lvl9pPr marL="4114800" lvl="8" indent="-381000">
              <a:spcBef>
                <a:spcPts val="0"/>
              </a:spcBef>
              <a:spcAft>
                <a:spcPts val="0"/>
              </a:spcAft>
              <a:buSzPts val="2400"/>
              <a:buChar char="■"/>
              <a:defRPr sz="2400"/>
            </a:lvl9pPr>
          </a:lstStyle>
          <a:p>
            <a:endParaRPr/>
          </a:p>
        </p:txBody>
      </p:sp>
      <p:sp>
        <p:nvSpPr>
          <p:cNvPr id="32" name="Google Shape;32;p6"/>
          <p:cNvSpPr txBox="1">
            <a:spLocks noGrp="1"/>
          </p:cNvSpPr>
          <p:nvPr>
            <p:ph type="body" idx="2"/>
          </p:nvPr>
        </p:nvSpPr>
        <p:spPr>
          <a:xfrm>
            <a:off x="5705276" y="297367"/>
            <a:ext cx="2981400" cy="4661400"/>
          </a:xfrm>
          <a:prstGeom prst="rect">
            <a:avLst/>
          </a:prstGeom>
        </p:spPr>
        <p:txBody>
          <a:bodyPr spcFirstLastPara="1" wrap="square" lIns="91425" tIns="91425" rIns="91425" bIns="91425" anchor="t" anchorCtr="0">
            <a:noAutofit/>
          </a:bodyPr>
          <a:lstStyle>
            <a:lvl1pPr marL="457200" lvl="0" indent="-381000">
              <a:spcBef>
                <a:spcPts val="600"/>
              </a:spcBef>
              <a:spcAft>
                <a:spcPts val="0"/>
              </a:spcAft>
              <a:buSzPts val="2400"/>
              <a:buChar char="▸"/>
              <a:defRPr sz="2400"/>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81000">
              <a:spcBef>
                <a:spcPts val="0"/>
              </a:spcBef>
              <a:spcAft>
                <a:spcPts val="0"/>
              </a:spcAft>
              <a:buSzPts val="2400"/>
              <a:buChar char="●"/>
              <a:defRPr sz="2400"/>
            </a:lvl4pPr>
            <a:lvl5pPr marL="2286000" lvl="4" indent="-381000">
              <a:spcBef>
                <a:spcPts val="0"/>
              </a:spcBef>
              <a:spcAft>
                <a:spcPts val="0"/>
              </a:spcAft>
              <a:buSzPts val="2400"/>
              <a:buChar char="○"/>
              <a:defRPr sz="2400"/>
            </a:lvl5pPr>
            <a:lvl6pPr marL="2743200" lvl="5" indent="-381000">
              <a:spcBef>
                <a:spcPts val="0"/>
              </a:spcBef>
              <a:spcAft>
                <a:spcPts val="0"/>
              </a:spcAft>
              <a:buSzPts val="2400"/>
              <a:buChar char="■"/>
              <a:defRPr sz="2400"/>
            </a:lvl6pPr>
            <a:lvl7pPr marL="3200400" lvl="6" indent="-381000">
              <a:spcBef>
                <a:spcPts val="0"/>
              </a:spcBef>
              <a:spcAft>
                <a:spcPts val="0"/>
              </a:spcAft>
              <a:buSzPts val="2400"/>
              <a:buChar char="●"/>
              <a:defRPr sz="2400"/>
            </a:lvl7pPr>
            <a:lvl8pPr marL="3657600" lvl="7" indent="-381000">
              <a:spcBef>
                <a:spcPts val="0"/>
              </a:spcBef>
              <a:spcAft>
                <a:spcPts val="0"/>
              </a:spcAft>
              <a:buSzPts val="2400"/>
              <a:buChar char="○"/>
              <a:defRPr sz="2400"/>
            </a:lvl8pPr>
            <a:lvl9pPr marL="4114800" lvl="8" indent="-381000">
              <a:spcBef>
                <a:spcPts val="0"/>
              </a:spcBef>
              <a:spcAft>
                <a:spcPts val="0"/>
              </a:spcAft>
              <a:buSzPts val="2400"/>
              <a:buChar char="■"/>
              <a:defRPr sz="2400"/>
            </a:lvl9pPr>
          </a:lstStyle>
          <a:p>
            <a:endParaRPr/>
          </a:p>
        </p:txBody>
      </p:sp>
      <p:sp>
        <p:nvSpPr>
          <p:cNvPr id="33" name="Google Shape;33;p6"/>
          <p:cNvSpPr txBox="1">
            <a:spLocks noGrp="1"/>
          </p:cNvSpPr>
          <p:nvPr>
            <p:ph type="sldNum" idx="12"/>
          </p:nvPr>
        </p:nvSpPr>
        <p:spPr>
          <a:xfrm>
            <a:off x="109075" y="146024"/>
            <a:ext cx="1807200" cy="12528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solidFill>
                  <a:srgbClr val="0B5394"/>
                </a:solidFill>
              </a:rPr>
              <a:pPr/>
              <a:t>‹#›</a:t>
            </a:fld>
            <a:endParaRPr>
              <a:solidFill>
                <a:srgbClr val="0B5394"/>
              </a:solidFill>
            </a:endParaRPr>
          </a:p>
        </p:txBody>
      </p:sp>
    </p:spTree>
    <p:extLst>
      <p:ext uri="{BB962C8B-B14F-4D97-AF65-F5344CB8AC3E}">
        <p14:creationId xmlns:p14="http://schemas.microsoft.com/office/powerpoint/2010/main" val="399904461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itle + 3 columns">
  <p:cSld name="Title + 3 columns">
    <p:bg>
      <p:bgPr>
        <a:solidFill>
          <a:schemeClr val="accent1"/>
        </a:solidFill>
        <a:effectLst/>
      </p:bgPr>
    </p:bg>
    <p:spTree>
      <p:nvGrpSpPr>
        <p:cNvPr id="1" name="Shape 34"/>
        <p:cNvGrpSpPr/>
        <p:nvPr/>
      </p:nvGrpSpPr>
      <p:grpSpPr>
        <a:xfrm>
          <a:off x="0" y="0"/>
          <a:ext cx="0" cy="0"/>
          <a:chOff x="0" y="0"/>
          <a:chExt cx="0" cy="0"/>
        </a:xfrm>
      </p:grpSpPr>
      <p:pic>
        <p:nvPicPr>
          <p:cNvPr id="35" name="Google Shape;35;p7" descr="aemelia_icons.png"/>
          <p:cNvPicPr preferRelativeResize="0"/>
          <p:nvPr/>
        </p:nvPicPr>
        <p:blipFill rotWithShape="1">
          <a:blip r:embed="rId2">
            <a:alphaModFix amt="20000"/>
          </a:blip>
          <a:srcRect l="38542" r="38544"/>
          <a:stretch/>
        </p:blipFill>
        <p:spPr>
          <a:xfrm>
            <a:off x="0" y="0"/>
            <a:ext cx="2095200" cy="5143500"/>
          </a:xfrm>
          <a:prstGeom prst="rect">
            <a:avLst/>
          </a:prstGeom>
          <a:noFill/>
          <a:ln>
            <a:noFill/>
          </a:ln>
        </p:spPr>
      </p:pic>
      <p:sp>
        <p:nvSpPr>
          <p:cNvPr id="36" name="Google Shape;36;p7"/>
          <p:cNvSpPr/>
          <p:nvPr/>
        </p:nvSpPr>
        <p:spPr>
          <a:xfrm flipH="1">
            <a:off x="2095200" y="0"/>
            <a:ext cx="7048800" cy="5143500"/>
          </a:xfrm>
          <a:prstGeom prst="rect">
            <a:avLst/>
          </a:prstGeom>
          <a:solidFill>
            <a:srgbClr val="FFFFFF"/>
          </a:solidFill>
          <a:ln>
            <a:noFill/>
          </a:ln>
        </p:spPr>
        <p:txBody>
          <a:bodyPr spcFirstLastPara="1" wrap="square" lIns="91425" tIns="91425" rIns="91425" bIns="91425" anchor="ctr" anchorCtr="0">
            <a:noAutofit/>
          </a:bodyPr>
          <a:lstStyle/>
          <a:p>
            <a:endParaRPr>
              <a:solidFill>
                <a:srgbClr val="FFFFFF"/>
              </a:solidFill>
            </a:endParaRPr>
          </a:p>
        </p:txBody>
      </p:sp>
      <p:sp>
        <p:nvSpPr>
          <p:cNvPr id="37" name="Google Shape;37;p7"/>
          <p:cNvSpPr txBox="1">
            <a:spLocks noGrp="1"/>
          </p:cNvSpPr>
          <p:nvPr>
            <p:ph type="title"/>
          </p:nvPr>
        </p:nvSpPr>
        <p:spPr>
          <a:xfrm>
            <a:off x="203875" y="1626750"/>
            <a:ext cx="1712400" cy="857400"/>
          </a:xfrm>
          <a:prstGeom prst="rect">
            <a:avLst/>
          </a:prstGeom>
        </p:spPr>
        <p:txBody>
          <a:bodyPr spcFirstLastPara="1" wrap="square" lIns="91425" tIns="91425" rIns="91425" bIns="91425" anchor="t" anchorCtr="0">
            <a:noAutofit/>
          </a:bodyPr>
          <a:lstStyle>
            <a:lvl1pPr lvl="0" rtl="0">
              <a:spcBef>
                <a:spcPts val="0"/>
              </a:spcBef>
              <a:spcAft>
                <a:spcPts val="0"/>
              </a:spcAft>
              <a:buSzPts val="1800"/>
              <a:buNone/>
              <a:defRPr/>
            </a:lvl1pPr>
            <a:lvl2pPr lvl="1" rtl="0">
              <a:spcBef>
                <a:spcPts val="0"/>
              </a:spcBef>
              <a:spcAft>
                <a:spcPts val="0"/>
              </a:spcAft>
              <a:buSzPts val="1800"/>
              <a:buNone/>
              <a:defRPr/>
            </a:lvl2pPr>
            <a:lvl3pPr lvl="2" rtl="0">
              <a:spcBef>
                <a:spcPts val="0"/>
              </a:spcBef>
              <a:spcAft>
                <a:spcPts val="0"/>
              </a:spcAft>
              <a:buSzPts val="1800"/>
              <a:buNone/>
              <a:defRPr/>
            </a:lvl3pPr>
            <a:lvl4pPr lvl="3" rtl="0">
              <a:spcBef>
                <a:spcPts val="0"/>
              </a:spcBef>
              <a:spcAft>
                <a:spcPts val="0"/>
              </a:spcAft>
              <a:buSzPts val="1800"/>
              <a:buNone/>
              <a:defRPr/>
            </a:lvl4pPr>
            <a:lvl5pPr lvl="4" rtl="0">
              <a:spcBef>
                <a:spcPts val="0"/>
              </a:spcBef>
              <a:spcAft>
                <a:spcPts val="0"/>
              </a:spcAft>
              <a:buSzPts val="1800"/>
              <a:buNone/>
              <a:defRPr/>
            </a:lvl5pPr>
            <a:lvl6pPr lvl="5" rtl="0">
              <a:spcBef>
                <a:spcPts val="0"/>
              </a:spcBef>
              <a:spcAft>
                <a:spcPts val="0"/>
              </a:spcAft>
              <a:buSzPts val="1800"/>
              <a:buNone/>
              <a:defRPr/>
            </a:lvl6pPr>
            <a:lvl7pPr lvl="6" rtl="0">
              <a:spcBef>
                <a:spcPts val="0"/>
              </a:spcBef>
              <a:spcAft>
                <a:spcPts val="0"/>
              </a:spcAft>
              <a:buSzPts val="1800"/>
              <a:buNone/>
              <a:defRPr/>
            </a:lvl7pPr>
            <a:lvl8pPr lvl="7" rtl="0">
              <a:spcBef>
                <a:spcPts val="0"/>
              </a:spcBef>
              <a:spcAft>
                <a:spcPts val="0"/>
              </a:spcAft>
              <a:buSzPts val="1800"/>
              <a:buNone/>
              <a:defRPr/>
            </a:lvl8pPr>
            <a:lvl9pPr lvl="8" rtl="0">
              <a:spcBef>
                <a:spcPts val="0"/>
              </a:spcBef>
              <a:spcAft>
                <a:spcPts val="0"/>
              </a:spcAft>
              <a:buSzPts val="1800"/>
              <a:buNone/>
              <a:defRPr/>
            </a:lvl9pPr>
          </a:lstStyle>
          <a:p>
            <a:endParaRPr/>
          </a:p>
        </p:txBody>
      </p:sp>
      <p:sp>
        <p:nvSpPr>
          <p:cNvPr id="38" name="Google Shape;38;p7"/>
          <p:cNvSpPr txBox="1">
            <a:spLocks noGrp="1"/>
          </p:cNvSpPr>
          <p:nvPr>
            <p:ph type="body" idx="1"/>
          </p:nvPr>
        </p:nvSpPr>
        <p:spPr>
          <a:xfrm>
            <a:off x="2445100" y="275350"/>
            <a:ext cx="2066100" cy="4650600"/>
          </a:xfrm>
          <a:prstGeom prst="rect">
            <a:avLst/>
          </a:prstGeom>
        </p:spPr>
        <p:txBody>
          <a:bodyPr spcFirstLastPara="1" wrap="square" lIns="91425" tIns="91425" rIns="91425" bIns="91425"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a:lvl5pPr>
            <a:lvl6pPr marL="2743200" lvl="5" indent="-342900" rtl="0">
              <a:spcBef>
                <a:spcPts val="0"/>
              </a:spcBef>
              <a:spcAft>
                <a:spcPts val="0"/>
              </a:spcAft>
              <a:buSzPts val="1800"/>
              <a:buChar char="■"/>
              <a:defRPr/>
            </a:lvl6pPr>
            <a:lvl7pPr marL="3200400" lvl="6" indent="-342900" rtl="0">
              <a:spcBef>
                <a:spcPts val="0"/>
              </a:spcBef>
              <a:spcAft>
                <a:spcPts val="0"/>
              </a:spcAft>
              <a:buSzPts val="1800"/>
              <a:buChar char="●"/>
              <a:defRPr/>
            </a:lvl7pPr>
            <a:lvl8pPr marL="3657600" lvl="7" indent="-342900" rtl="0">
              <a:spcBef>
                <a:spcPts val="0"/>
              </a:spcBef>
              <a:spcAft>
                <a:spcPts val="0"/>
              </a:spcAft>
              <a:buSzPts val="1800"/>
              <a:buChar char="○"/>
              <a:defRPr/>
            </a:lvl8pPr>
            <a:lvl9pPr marL="4114800" lvl="8" indent="-342900" rtl="0">
              <a:spcBef>
                <a:spcPts val="0"/>
              </a:spcBef>
              <a:spcAft>
                <a:spcPts val="0"/>
              </a:spcAft>
              <a:buSzPts val="1800"/>
              <a:buChar char="■"/>
              <a:defRPr/>
            </a:lvl9pPr>
          </a:lstStyle>
          <a:p>
            <a:endParaRPr/>
          </a:p>
        </p:txBody>
      </p:sp>
      <p:sp>
        <p:nvSpPr>
          <p:cNvPr id="39" name="Google Shape;39;p7"/>
          <p:cNvSpPr txBox="1">
            <a:spLocks noGrp="1"/>
          </p:cNvSpPr>
          <p:nvPr>
            <p:ph type="body" idx="2"/>
          </p:nvPr>
        </p:nvSpPr>
        <p:spPr>
          <a:xfrm>
            <a:off x="4617100" y="275350"/>
            <a:ext cx="2066100" cy="4650600"/>
          </a:xfrm>
          <a:prstGeom prst="rect">
            <a:avLst/>
          </a:prstGeom>
        </p:spPr>
        <p:txBody>
          <a:bodyPr spcFirstLastPara="1" wrap="square" lIns="91425" tIns="91425" rIns="91425" bIns="91425"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a:lvl5pPr>
            <a:lvl6pPr marL="2743200" lvl="5" indent="-342900" rtl="0">
              <a:spcBef>
                <a:spcPts val="0"/>
              </a:spcBef>
              <a:spcAft>
                <a:spcPts val="0"/>
              </a:spcAft>
              <a:buSzPts val="1800"/>
              <a:buChar char="■"/>
              <a:defRPr/>
            </a:lvl6pPr>
            <a:lvl7pPr marL="3200400" lvl="6" indent="-342900" rtl="0">
              <a:spcBef>
                <a:spcPts val="0"/>
              </a:spcBef>
              <a:spcAft>
                <a:spcPts val="0"/>
              </a:spcAft>
              <a:buSzPts val="1800"/>
              <a:buChar char="●"/>
              <a:defRPr/>
            </a:lvl7pPr>
            <a:lvl8pPr marL="3657600" lvl="7" indent="-342900" rtl="0">
              <a:spcBef>
                <a:spcPts val="0"/>
              </a:spcBef>
              <a:spcAft>
                <a:spcPts val="0"/>
              </a:spcAft>
              <a:buSzPts val="1800"/>
              <a:buChar char="○"/>
              <a:defRPr/>
            </a:lvl8pPr>
            <a:lvl9pPr marL="4114800" lvl="8" indent="-342900" rtl="0">
              <a:spcBef>
                <a:spcPts val="0"/>
              </a:spcBef>
              <a:spcAft>
                <a:spcPts val="0"/>
              </a:spcAft>
              <a:buSzPts val="1800"/>
              <a:buChar char="■"/>
              <a:defRPr/>
            </a:lvl9pPr>
          </a:lstStyle>
          <a:p>
            <a:endParaRPr/>
          </a:p>
        </p:txBody>
      </p:sp>
      <p:sp>
        <p:nvSpPr>
          <p:cNvPr id="40" name="Google Shape;40;p7"/>
          <p:cNvSpPr txBox="1">
            <a:spLocks noGrp="1"/>
          </p:cNvSpPr>
          <p:nvPr>
            <p:ph type="body" idx="3"/>
          </p:nvPr>
        </p:nvSpPr>
        <p:spPr>
          <a:xfrm>
            <a:off x="6789100" y="275350"/>
            <a:ext cx="2066100" cy="4650600"/>
          </a:xfrm>
          <a:prstGeom prst="rect">
            <a:avLst/>
          </a:prstGeom>
        </p:spPr>
        <p:txBody>
          <a:bodyPr spcFirstLastPara="1" wrap="square" lIns="91425" tIns="91425" rIns="91425" bIns="91425"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a:lvl5pPr>
            <a:lvl6pPr marL="2743200" lvl="5" indent="-342900" rtl="0">
              <a:spcBef>
                <a:spcPts val="0"/>
              </a:spcBef>
              <a:spcAft>
                <a:spcPts val="0"/>
              </a:spcAft>
              <a:buSzPts val="1800"/>
              <a:buChar char="■"/>
              <a:defRPr/>
            </a:lvl6pPr>
            <a:lvl7pPr marL="3200400" lvl="6" indent="-342900" rtl="0">
              <a:spcBef>
                <a:spcPts val="0"/>
              </a:spcBef>
              <a:spcAft>
                <a:spcPts val="0"/>
              </a:spcAft>
              <a:buSzPts val="1800"/>
              <a:buChar char="●"/>
              <a:defRPr/>
            </a:lvl7pPr>
            <a:lvl8pPr marL="3657600" lvl="7" indent="-342900" rtl="0">
              <a:spcBef>
                <a:spcPts val="0"/>
              </a:spcBef>
              <a:spcAft>
                <a:spcPts val="0"/>
              </a:spcAft>
              <a:buSzPts val="1800"/>
              <a:buChar char="○"/>
              <a:defRPr/>
            </a:lvl8pPr>
            <a:lvl9pPr marL="4114800" lvl="8" indent="-342900" rtl="0">
              <a:spcBef>
                <a:spcPts val="0"/>
              </a:spcBef>
              <a:spcAft>
                <a:spcPts val="0"/>
              </a:spcAft>
              <a:buSzPts val="1800"/>
              <a:buChar char="■"/>
              <a:defRPr/>
            </a:lvl9pPr>
          </a:lstStyle>
          <a:p>
            <a:endParaRPr/>
          </a:p>
        </p:txBody>
      </p:sp>
      <p:sp>
        <p:nvSpPr>
          <p:cNvPr id="41" name="Google Shape;41;p7"/>
          <p:cNvSpPr txBox="1">
            <a:spLocks noGrp="1"/>
          </p:cNvSpPr>
          <p:nvPr>
            <p:ph type="sldNum" idx="12"/>
          </p:nvPr>
        </p:nvSpPr>
        <p:spPr>
          <a:xfrm>
            <a:off x="109075" y="146024"/>
            <a:ext cx="1807200" cy="12528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solidFill>
                  <a:srgbClr val="0B5394"/>
                </a:solidFill>
              </a:rPr>
              <a:pPr/>
              <a:t>‹#›</a:t>
            </a:fld>
            <a:endParaRPr>
              <a:solidFill>
                <a:srgbClr val="0B5394"/>
              </a:solidFill>
            </a:endParaRPr>
          </a:p>
        </p:txBody>
      </p:sp>
    </p:spTree>
    <p:extLst>
      <p:ext uri="{BB962C8B-B14F-4D97-AF65-F5344CB8AC3E}">
        <p14:creationId xmlns:p14="http://schemas.microsoft.com/office/powerpoint/2010/main" val="25130482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Title only" type="titleOnly">
  <p:cSld name="Title only">
    <p:bg>
      <p:bgPr>
        <a:solidFill>
          <a:schemeClr val="accent1"/>
        </a:solidFill>
        <a:effectLst/>
      </p:bgPr>
    </p:bg>
    <p:spTree>
      <p:nvGrpSpPr>
        <p:cNvPr id="1" name="Shape 42"/>
        <p:cNvGrpSpPr/>
        <p:nvPr/>
      </p:nvGrpSpPr>
      <p:grpSpPr>
        <a:xfrm>
          <a:off x="0" y="0"/>
          <a:ext cx="0" cy="0"/>
          <a:chOff x="0" y="0"/>
          <a:chExt cx="0" cy="0"/>
        </a:xfrm>
      </p:grpSpPr>
      <p:pic>
        <p:nvPicPr>
          <p:cNvPr id="43" name="Google Shape;43;p8" descr="aemelia_icons.png"/>
          <p:cNvPicPr preferRelativeResize="0"/>
          <p:nvPr/>
        </p:nvPicPr>
        <p:blipFill rotWithShape="1">
          <a:blip r:embed="rId2">
            <a:alphaModFix amt="20000"/>
          </a:blip>
          <a:srcRect l="38542" r="38544"/>
          <a:stretch/>
        </p:blipFill>
        <p:spPr>
          <a:xfrm>
            <a:off x="0" y="0"/>
            <a:ext cx="2095200" cy="5143500"/>
          </a:xfrm>
          <a:prstGeom prst="rect">
            <a:avLst/>
          </a:prstGeom>
          <a:noFill/>
          <a:ln>
            <a:noFill/>
          </a:ln>
        </p:spPr>
      </p:pic>
      <p:sp>
        <p:nvSpPr>
          <p:cNvPr id="44" name="Google Shape;44;p8"/>
          <p:cNvSpPr txBox="1">
            <a:spLocks noGrp="1"/>
          </p:cNvSpPr>
          <p:nvPr>
            <p:ph type="title"/>
          </p:nvPr>
        </p:nvSpPr>
        <p:spPr>
          <a:xfrm>
            <a:off x="203875" y="1626750"/>
            <a:ext cx="1712400" cy="857400"/>
          </a:xfrm>
          <a:prstGeom prst="rect">
            <a:avLst/>
          </a:prstGeom>
        </p:spPr>
        <p:txBody>
          <a:bodyPr spcFirstLastPara="1" wrap="square" lIns="91425" tIns="91425" rIns="91425" bIns="91425" anchor="t" anchorCtr="0">
            <a:noAutofit/>
          </a:bodyPr>
          <a:lstStyle>
            <a:lvl1pPr lvl="0">
              <a:spcBef>
                <a:spcPts val="0"/>
              </a:spcBef>
              <a:spcAft>
                <a:spcPts val="0"/>
              </a:spcAft>
              <a:buSzPts val="1800"/>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a:endParaRPr/>
          </a:p>
        </p:txBody>
      </p:sp>
      <p:sp>
        <p:nvSpPr>
          <p:cNvPr id="45" name="Google Shape;45;p8"/>
          <p:cNvSpPr txBox="1">
            <a:spLocks noGrp="1"/>
          </p:cNvSpPr>
          <p:nvPr>
            <p:ph type="sldNum" idx="12"/>
          </p:nvPr>
        </p:nvSpPr>
        <p:spPr>
          <a:xfrm>
            <a:off x="109075" y="146024"/>
            <a:ext cx="1807200" cy="12528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solidFill>
                  <a:srgbClr val="0B5394"/>
                </a:solidFill>
              </a:rPr>
              <a:pPr/>
              <a:t>‹#›</a:t>
            </a:fld>
            <a:endParaRPr>
              <a:solidFill>
                <a:srgbClr val="0B5394"/>
              </a:solidFill>
            </a:endParaRPr>
          </a:p>
        </p:txBody>
      </p:sp>
      <p:sp>
        <p:nvSpPr>
          <p:cNvPr id="46" name="Google Shape;46;p8"/>
          <p:cNvSpPr/>
          <p:nvPr/>
        </p:nvSpPr>
        <p:spPr>
          <a:xfrm flipH="1">
            <a:off x="2095200" y="0"/>
            <a:ext cx="7048800" cy="5143200"/>
          </a:xfrm>
          <a:prstGeom prst="rect">
            <a:avLst/>
          </a:prstGeom>
          <a:solidFill>
            <a:srgbClr val="FFFFFF"/>
          </a:solidFill>
          <a:ln>
            <a:noFill/>
          </a:ln>
        </p:spPr>
        <p:txBody>
          <a:bodyPr spcFirstLastPara="1" wrap="square" lIns="91425" tIns="91425" rIns="91425" bIns="91425" anchor="ctr" anchorCtr="0">
            <a:noAutofit/>
          </a:bodyPr>
          <a:lstStyle/>
          <a:p>
            <a:endParaRPr>
              <a:solidFill>
                <a:srgbClr val="FFFFFF"/>
              </a:solidFill>
            </a:endParaRPr>
          </a:p>
        </p:txBody>
      </p:sp>
    </p:spTree>
    <p:extLst>
      <p:ext uri="{BB962C8B-B14F-4D97-AF65-F5344CB8AC3E}">
        <p14:creationId xmlns:p14="http://schemas.microsoft.com/office/powerpoint/2010/main" val="1776390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bg>
      <p:bgPr>
        <a:solidFill>
          <a:schemeClr val="accent1"/>
        </a:solidFill>
        <a:effectLst/>
      </p:bgPr>
    </p:bg>
    <p:spTree>
      <p:nvGrpSpPr>
        <p:cNvPr id="1" name="Shape 27"/>
        <p:cNvGrpSpPr/>
        <p:nvPr/>
      </p:nvGrpSpPr>
      <p:grpSpPr>
        <a:xfrm>
          <a:off x="0" y="0"/>
          <a:ext cx="0" cy="0"/>
          <a:chOff x="0" y="0"/>
          <a:chExt cx="0" cy="0"/>
        </a:xfrm>
      </p:grpSpPr>
      <p:pic>
        <p:nvPicPr>
          <p:cNvPr id="28" name="Google Shape;28;p6" descr="aemelia_icons.png"/>
          <p:cNvPicPr preferRelativeResize="0"/>
          <p:nvPr/>
        </p:nvPicPr>
        <p:blipFill rotWithShape="1">
          <a:blip r:embed="rId2">
            <a:alphaModFix amt="20000"/>
          </a:blip>
          <a:srcRect l="38542" r="38544"/>
          <a:stretch/>
        </p:blipFill>
        <p:spPr>
          <a:xfrm>
            <a:off x="0" y="0"/>
            <a:ext cx="2095200" cy="5143500"/>
          </a:xfrm>
          <a:prstGeom prst="rect">
            <a:avLst/>
          </a:prstGeom>
          <a:noFill/>
          <a:ln>
            <a:noFill/>
          </a:ln>
        </p:spPr>
      </p:pic>
      <p:sp>
        <p:nvSpPr>
          <p:cNvPr id="29" name="Google Shape;29;p6"/>
          <p:cNvSpPr/>
          <p:nvPr/>
        </p:nvSpPr>
        <p:spPr>
          <a:xfrm flipH="1">
            <a:off x="2095200" y="0"/>
            <a:ext cx="7048800" cy="51432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30" name="Google Shape;30;p6"/>
          <p:cNvSpPr txBox="1">
            <a:spLocks noGrp="1"/>
          </p:cNvSpPr>
          <p:nvPr>
            <p:ph type="title"/>
          </p:nvPr>
        </p:nvSpPr>
        <p:spPr>
          <a:xfrm>
            <a:off x="203875" y="1626750"/>
            <a:ext cx="1712400" cy="857400"/>
          </a:xfrm>
          <a:prstGeom prst="rect">
            <a:avLst/>
          </a:prstGeom>
        </p:spPr>
        <p:txBody>
          <a:bodyPr spcFirstLastPara="1" wrap="square" lIns="91425" tIns="91425" rIns="91425" bIns="91425" anchor="t" anchorCtr="0">
            <a:noAutofit/>
          </a:bodyPr>
          <a:lstStyle>
            <a:lvl1pPr lvl="0">
              <a:spcBef>
                <a:spcPts val="0"/>
              </a:spcBef>
              <a:spcAft>
                <a:spcPts val="0"/>
              </a:spcAft>
              <a:buSzPts val="1800"/>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a:endParaRPr/>
          </a:p>
        </p:txBody>
      </p:sp>
      <p:sp>
        <p:nvSpPr>
          <p:cNvPr id="31" name="Google Shape;31;p6"/>
          <p:cNvSpPr txBox="1">
            <a:spLocks noGrp="1"/>
          </p:cNvSpPr>
          <p:nvPr>
            <p:ph type="body" idx="1"/>
          </p:nvPr>
        </p:nvSpPr>
        <p:spPr>
          <a:xfrm>
            <a:off x="2544225" y="297367"/>
            <a:ext cx="2981400" cy="4661400"/>
          </a:xfrm>
          <a:prstGeom prst="rect">
            <a:avLst/>
          </a:prstGeom>
        </p:spPr>
        <p:txBody>
          <a:bodyPr spcFirstLastPara="1" wrap="square" lIns="91425" tIns="91425" rIns="91425" bIns="91425" anchor="t" anchorCtr="0">
            <a:noAutofit/>
          </a:bodyPr>
          <a:lstStyle>
            <a:lvl1pPr marL="457200" lvl="0" indent="-381000">
              <a:spcBef>
                <a:spcPts val="600"/>
              </a:spcBef>
              <a:spcAft>
                <a:spcPts val="0"/>
              </a:spcAft>
              <a:buSzPts val="2400"/>
              <a:buChar char="▸"/>
              <a:defRPr sz="2400"/>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81000">
              <a:spcBef>
                <a:spcPts val="0"/>
              </a:spcBef>
              <a:spcAft>
                <a:spcPts val="0"/>
              </a:spcAft>
              <a:buSzPts val="2400"/>
              <a:buChar char="●"/>
              <a:defRPr sz="2400"/>
            </a:lvl4pPr>
            <a:lvl5pPr marL="2286000" lvl="4" indent="-381000">
              <a:spcBef>
                <a:spcPts val="0"/>
              </a:spcBef>
              <a:spcAft>
                <a:spcPts val="0"/>
              </a:spcAft>
              <a:buSzPts val="2400"/>
              <a:buChar char="○"/>
              <a:defRPr sz="2400"/>
            </a:lvl5pPr>
            <a:lvl6pPr marL="2743200" lvl="5" indent="-381000">
              <a:spcBef>
                <a:spcPts val="0"/>
              </a:spcBef>
              <a:spcAft>
                <a:spcPts val="0"/>
              </a:spcAft>
              <a:buSzPts val="2400"/>
              <a:buChar char="■"/>
              <a:defRPr sz="2400"/>
            </a:lvl6pPr>
            <a:lvl7pPr marL="3200400" lvl="6" indent="-381000">
              <a:spcBef>
                <a:spcPts val="0"/>
              </a:spcBef>
              <a:spcAft>
                <a:spcPts val="0"/>
              </a:spcAft>
              <a:buSzPts val="2400"/>
              <a:buChar char="●"/>
              <a:defRPr sz="2400"/>
            </a:lvl7pPr>
            <a:lvl8pPr marL="3657600" lvl="7" indent="-381000">
              <a:spcBef>
                <a:spcPts val="0"/>
              </a:spcBef>
              <a:spcAft>
                <a:spcPts val="0"/>
              </a:spcAft>
              <a:buSzPts val="2400"/>
              <a:buChar char="○"/>
              <a:defRPr sz="2400"/>
            </a:lvl8pPr>
            <a:lvl9pPr marL="4114800" lvl="8" indent="-381000">
              <a:spcBef>
                <a:spcPts val="0"/>
              </a:spcBef>
              <a:spcAft>
                <a:spcPts val="0"/>
              </a:spcAft>
              <a:buSzPts val="2400"/>
              <a:buChar char="■"/>
              <a:defRPr sz="2400"/>
            </a:lvl9pPr>
          </a:lstStyle>
          <a:p>
            <a:endParaRPr/>
          </a:p>
        </p:txBody>
      </p:sp>
      <p:sp>
        <p:nvSpPr>
          <p:cNvPr id="32" name="Google Shape;32;p6"/>
          <p:cNvSpPr txBox="1">
            <a:spLocks noGrp="1"/>
          </p:cNvSpPr>
          <p:nvPr>
            <p:ph type="body" idx="2"/>
          </p:nvPr>
        </p:nvSpPr>
        <p:spPr>
          <a:xfrm>
            <a:off x="5705276" y="297367"/>
            <a:ext cx="2981400" cy="4661400"/>
          </a:xfrm>
          <a:prstGeom prst="rect">
            <a:avLst/>
          </a:prstGeom>
        </p:spPr>
        <p:txBody>
          <a:bodyPr spcFirstLastPara="1" wrap="square" lIns="91425" tIns="91425" rIns="91425" bIns="91425" anchor="t" anchorCtr="0">
            <a:noAutofit/>
          </a:bodyPr>
          <a:lstStyle>
            <a:lvl1pPr marL="457200" lvl="0" indent="-381000">
              <a:spcBef>
                <a:spcPts val="600"/>
              </a:spcBef>
              <a:spcAft>
                <a:spcPts val="0"/>
              </a:spcAft>
              <a:buSzPts val="2400"/>
              <a:buChar char="▸"/>
              <a:defRPr sz="2400"/>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81000">
              <a:spcBef>
                <a:spcPts val="0"/>
              </a:spcBef>
              <a:spcAft>
                <a:spcPts val="0"/>
              </a:spcAft>
              <a:buSzPts val="2400"/>
              <a:buChar char="●"/>
              <a:defRPr sz="2400"/>
            </a:lvl4pPr>
            <a:lvl5pPr marL="2286000" lvl="4" indent="-381000">
              <a:spcBef>
                <a:spcPts val="0"/>
              </a:spcBef>
              <a:spcAft>
                <a:spcPts val="0"/>
              </a:spcAft>
              <a:buSzPts val="2400"/>
              <a:buChar char="○"/>
              <a:defRPr sz="2400"/>
            </a:lvl5pPr>
            <a:lvl6pPr marL="2743200" lvl="5" indent="-381000">
              <a:spcBef>
                <a:spcPts val="0"/>
              </a:spcBef>
              <a:spcAft>
                <a:spcPts val="0"/>
              </a:spcAft>
              <a:buSzPts val="2400"/>
              <a:buChar char="■"/>
              <a:defRPr sz="2400"/>
            </a:lvl6pPr>
            <a:lvl7pPr marL="3200400" lvl="6" indent="-381000">
              <a:spcBef>
                <a:spcPts val="0"/>
              </a:spcBef>
              <a:spcAft>
                <a:spcPts val="0"/>
              </a:spcAft>
              <a:buSzPts val="2400"/>
              <a:buChar char="●"/>
              <a:defRPr sz="2400"/>
            </a:lvl7pPr>
            <a:lvl8pPr marL="3657600" lvl="7" indent="-381000">
              <a:spcBef>
                <a:spcPts val="0"/>
              </a:spcBef>
              <a:spcAft>
                <a:spcPts val="0"/>
              </a:spcAft>
              <a:buSzPts val="2400"/>
              <a:buChar char="○"/>
              <a:defRPr sz="2400"/>
            </a:lvl8pPr>
            <a:lvl9pPr marL="4114800" lvl="8" indent="-381000">
              <a:spcBef>
                <a:spcPts val="0"/>
              </a:spcBef>
              <a:spcAft>
                <a:spcPts val="0"/>
              </a:spcAft>
              <a:buSzPts val="2400"/>
              <a:buChar char="■"/>
              <a:defRPr sz="2400"/>
            </a:lvl9pPr>
          </a:lstStyle>
          <a:p>
            <a:endParaRPr/>
          </a:p>
        </p:txBody>
      </p:sp>
      <p:sp>
        <p:nvSpPr>
          <p:cNvPr id="33" name="Google Shape;33;p6"/>
          <p:cNvSpPr txBox="1">
            <a:spLocks noGrp="1"/>
          </p:cNvSpPr>
          <p:nvPr>
            <p:ph type="sldNum" idx="12"/>
          </p:nvPr>
        </p:nvSpPr>
        <p:spPr>
          <a:xfrm>
            <a:off x="109075" y="146024"/>
            <a:ext cx="1807200" cy="12528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pPr marL="0" lvl="0" indent="0" algn="l" rtl="0">
                <a:spcBef>
                  <a:spcPts val="0"/>
                </a:spcBef>
                <a:spcAft>
                  <a:spcPts val="0"/>
                </a:spcAft>
                <a:buNone/>
              </a:pPr>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53"/>
        <p:cNvGrpSpPr/>
        <p:nvPr/>
      </p:nvGrpSpPr>
      <p:grpSpPr>
        <a:xfrm>
          <a:off x="0" y="0"/>
          <a:ext cx="0" cy="0"/>
          <a:chOff x="0" y="0"/>
          <a:chExt cx="0" cy="0"/>
        </a:xfrm>
      </p:grpSpPr>
      <p:sp>
        <p:nvSpPr>
          <p:cNvPr id="54" name="Google Shape;54;p11"/>
          <p:cNvSpPr txBox="1">
            <a:spLocks noGrp="1"/>
          </p:cNvSpPr>
          <p:nvPr>
            <p:ph type="sldNum" idx="12"/>
          </p:nvPr>
        </p:nvSpPr>
        <p:spPr>
          <a:xfrm>
            <a:off x="109075" y="146024"/>
            <a:ext cx="1807200" cy="1252800"/>
          </a:xfrm>
          <a:prstGeom prst="rect">
            <a:avLst/>
          </a:prstGeom>
        </p:spPr>
        <p:txBody>
          <a:bodyPr spcFirstLastPara="1" wrap="square" lIns="91425" tIns="91425" rIns="91425" bIns="91425" anchor="t" anchorCtr="0">
            <a:noAutofit/>
          </a:bodyPr>
          <a:lstStyle>
            <a:lvl1pPr lvl="0" rtl="0">
              <a:buNone/>
              <a:defRPr>
                <a:solidFill>
                  <a:schemeClr val="accent3"/>
                </a:solidFill>
              </a:defRPr>
            </a:lvl1pPr>
            <a:lvl2pPr lvl="1" rtl="0">
              <a:buNone/>
              <a:defRPr>
                <a:solidFill>
                  <a:schemeClr val="accent3"/>
                </a:solidFill>
              </a:defRPr>
            </a:lvl2pPr>
            <a:lvl3pPr lvl="2" rtl="0">
              <a:buNone/>
              <a:defRPr>
                <a:solidFill>
                  <a:schemeClr val="accent3"/>
                </a:solidFill>
              </a:defRPr>
            </a:lvl3pPr>
            <a:lvl4pPr lvl="3" rtl="0">
              <a:buNone/>
              <a:defRPr>
                <a:solidFill>
                  <a:schemeClr val="accent3"/>
                </a:solidFill>
              </a:defRPr>
            </a:lvl4pPr>
            <a:lvl5pPr lvl="4" rtl="0">
              <a:buNone/>
              <a:defRPr>
                <a:solidFill>
                  <a:schemeClr val="accent3"/>
                </a:solidFill>
              </a:defRPr>
            </a:lvl5pPr>
            <a:lvl6pPr lvl="5" rtl="0">
              <a:buNone/>
              <a:defRPr>
                <a:solidFill>
                  <a:schemeClr val="accent3"/>
                </a:solidFill>
              </a:defRPr>
            </a:lvl6pPr>
            <a:lvl7pPr lvl="6" rtl="0">
              <a:buNone/>
              <a:defRPr>
                <a:solidFill>
                  <a:schemeClr val="accent3"/>
                </a:solidFill>
              </a:defRPr>
            </a:lvl7pPr>
            <a:lvl8pPr lvl="7" rtl="0">
              <a:buNone/>
              <a:defRPr>
                <a:solidFill>
                  <a:schemeClr val="accent3"/>
                </a:solidFill>
              </a:defRPr>
            </a:lvl8pPr>
            <a:lvl9pPr lvl="8" rtl="0">
              <a:buNone/>
              <a:defRPr>
                <a:solidFill>
                  <a:schemeClr val="accent3"/>
                </a:solidFill>
              </a:defRPr>
            </a:lvl9pPr>
          </a:lstStyle>
          <a:p>
            <a:fld id="{00000000-1234-1234-1234-123412341234}" type="slidenum">
              <a:rPr lang="en">
                <a:solidFill>
                  <a:srgbClr val="9FC5E8"/>
                </a:solidFill>
              </a:rPr>
              <a:pPr/>
              <a:t>‹#›</a:t>
            </a:fld>
            <a:endParaRPr>
              <a:solidFill>
                <a:srgbClr val="9FC5E8"/>
              </a:solidFill>
            </a:endParaRPr>
          </a:p>
        </p:txBody>
      </p:sp>
    </p:spTree>
    <p:extLst>
      <p:ext uri="{BB962C8B-B14F-4D97-AF65-F5344CB8AC3E}">
        <p14:creationId xmlns:p14="http://schemas.microsoft.com/office/powerpoint/2010/main" val="139545369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Blank color">
  <p:cSld name="Blank color">
    <p:bg>
      <p:bgPr>
        <a:solidFill>
          <a:schemeClr val="accent1"/>
        </a:solidFill>
        <a:effectLst/>
      </p:bgPr>
    </p:bg>
    <p:spTree>
      <p:nvGrpSpPr>
        <p:cNvPr id="1" name="Shape 55"/>
        <p:cNvGrpSpPr/>
        <p:nvPr/>
      </p:nvGrpSpPr>
      <p:grpSpPr>
        <a:xfrm>
          <a:off x="0" y="0"/>
          <a:ext cx="0" cy="0"/>
          <a:chOff x="0" y="0"/>
          <a:chExt cx="0" cy="0"/>
        </a:xfrm>
      </p:grpSpPr>
      <p:sp>
        <p:nvSpPr>
          <p:cNvPr id="56" name="Google Shape;56;p12"/>
          <p:cNvSpPr txBox="1">
            <a:spLocks noGrp="1"/>
          </p:cNvSpPr>
          <p:nvPr>
            <p:ph type="sldNum" idx="12"/>
          </p:nvPr>
        </p:nvSpPr>
        <p:spPr>
          <a:xfrm>
            <a:off x="109075" y="146024"/>
            <a:ext cx="1807200" cy="1252800"/>
          </a:xfrm>
          <a:prstGeom prst="rect">
            <a:avLst/>
          </a:prstGeom>
        </p:spPr>
        <p:txBody>
          <a:bodyPr spcFirstLastPara="1" wrap="square" lIns="91425" tIns="91425" rIns="91425" bIns="91425" anchor="t"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a:solidFill>
                  <a:srgbClr val="0B5394"/>
                </a:solidFill>
              </a:rPr>
              <a:pPr/>
              <a:t>‹#›</a:t>
            </a:fld>
            <a:endParaRPr>
              <a:solidFill>
                <a:srgbClr val="0B5394"/>
              </a:solidFill>
            </a:endParaRPr>
          </a:p>
        </p:txBody>
      </p:sp>
    </p:spTree>
    <p:extLst>
      <p:ext uri="{BB962C8B-B14F-4D97-AF65-F5344CB8AC3E}">
        <p14:creationId xmlns:p14="http://schemas.microsoft.com/office/powerpoint/2010/main" val="1223240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bg>
      <p:bgPr>
        <a:solidFill>
          <a:schemeClr val="accent1"/>
        </a:solidFill>
        <a:effectLst/>
      </p:bgPr>
    </p:bg>
    <p:spTree>
      <p:nvGrpSpPr>
        <p:cNvPr id="1" name="Shape 34"/>
        <p:cNvGrpSpPr/>
        <p:nvPr/>
      </p:nvGrpSpPr>
      <p:grpSpPr>
        <a:xfrm>
          <a:off x="0" y="0"/>
          <a:ext cx="0" cy="0"/>
          <a:chOff x="0" y="0"/>
          <a:chExt cx="0" cy="0"/>
        </a:xfrm>
      </p:grpSpPr>
      <p:pic>
        <p:nvPicPr>
          <p:cNvPr id="35" name="Google Shape;35;p7" descr="aemelia_icons.png"/>
          <p:cNvPicPr preferRelativeResize="0"/>
          <p:nvPr/>
        </p:nvPicPr>
        <p:blipFill rotWithShape="1">
          <a:blip r:embed="rId2">
            <a:alphaModFix amt="20000"/>
          </a:blip>
          <a:srcRect l="38542" r="38544"/>
          <a:stretch/>
        </p:blipFill>
        <p:spPr>
          <a:xfrm>
            <a:off x="0" y="0"/>
            <a:ext cx="2095200" cy="5143500"/>
          </a:xfrm>
          <a:prstGeom prst="rect">
            <a:avLst/>
          </a:prstGeom>
          <a:noFill/>
          <a:ln>
            <a:noFill/>
          </a:ln>
        </p:spPr>
      </p:pic>
      <p:sp>
        <p:nvSpPr>
          <p:cNvPr id="36" name="Google Shape;36;p7"/>
          <p:cNvSpPr/>
          <p:nvPr/>
        </p:nvSpPr>
        <p:spPr>
          <a:xfrm flipH="1">
            <a:off x="2095200" y="0"/>
            <a:ext cx="7048800" cy="51435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37" name="Google Shape;37;p7"/>
          <p:cNvSpPr txBox="1">
            <a:spLocks noGrp="1"/>
          </p:cNvSpPr>
          <p:nvPr>
            <p:ph type="title"/>
          </p:nvPr>
        </p:nvSpPr>
        <p:spPr>
          <a:xfrm>
            <a:off x="203875" y="1626750"/>
            <a:ext cx="1712400" cy="857400"/>
          </a:xfrm>
          <a:prstGeom prst="rect">
            <a:avLst/>
          </a:prstGeom>
        </p:spPr>
        <p:txBody>
          <a:bodyPr spcFirstLastPara="1" wrap="square" lIns="91425" tIns="91425" rIns="91425" bIns="91425" anchor="t" anchorCtr="0">
            <a:noAutofit/>
          </a:bodyPr>
          <a:lstStyle>
            <a:lvl1pPr lvl="0" rtl="0">
              <a:spcBef>
                <a:spcPts val="0"/>
              </a:spcBef>
              <a:spcAft>
                <a:spcPts val="0"/>
              </a:spcAft>
              <a:buSzPts val="1800"/>
              <a:buNone/>
              <a:defRPr/>
            </a:lvl1pPr>
            <a:lvl2pPr lvl="1" rtl="0">
              <a:spcBef>
                <a:spcPts val="0"/>
              </a:spcBef>
              <a:spcAft>
                <a:spcPts val="0"/>
              </a:spcAft>
              <a:buSzPts val="1800"/>
              <a:buNone/>
              <a:defRPr/>
            </a:lvl2pPr>
            <a:lvl3pPr lvl="2" rtl="0">
              <a:spcBef>
                <a:spcPts val="0"/>
              </a:spcBef>
              <a:spcAft>
                <a:spcPts val="0"/>
              </a:spcAft>
              <a:buSzPts val="1800"/>
              <a:buNone/>
              <a:defRPr/>
            </a:lvl3pPr>
            <a:lvl4pPr lvl="3" rtl="0">
              <a:spcBef>
                <a:spcPts val="0"/>
              </a:spcBef>
              <a:spcAft>
                <a:spcPts val="0"/>
              </a:spcAft>
              <a:buSzPts val="1800"/>
              <a:buNone/>
              <a:defRPr/>
            </a:lvl4pPr>
            <a:lvl5pPr lvl="4" rtl="0">
              <a:spcBef>
                <a:spcPts val="0"/>
              </a:spcBef>
              <a:spcAft>
                <a:spcPts val="0"/>
              </a:spcAft>
              <a:buSzPts val="1800"/>
              <a:buNone/>
              <a:defRPr/>
            </a:lvl5pPr>
            <a:lvl6pPr lvl="5" rtl="0">
              <a:spcBef>
                <a:spcPts val="0"/>
              </a:spcBef>
              <a:spcAft>
                <a:spcPts val="0"/>
              </a:spcAft>
              <a:buSzPts val="1800"/>
              <a:buNone/>
              <a:defRPr/>
            </a:lvl6pPr>
            <a:lvl7pPr lvl="6" rtl="0">
              <a:spcBef>
                <a:spcPts val="0"/>
              </a:spcBef>
              <a:spcAft>
                <a:spcPts val="0"/>
              </a:spcAft>
              <a:buSzPts val="1800"/>
              <a:buNone/>
              <a:defRPr/>
            </a:lvl7pPr>
            <a:lvl8pPr lvl="7" rtl="0">
              <a:spcBef>
                <a:spcPts val="0"/>
              </a:spcBef>
              <a:spcAft>
                <a:spcPts val="0"/>
              </a:spcAft>
              <a:buSzPts val="1800"/>
              <a:buNone/>
              <a:defRPr/>
            </a:lvl8pPr>
            <a:lvl9pPr lvl="8" rtl="0">
              <a:spcBef>
                <a:spcPts val="0"/>
              </a:spcBef>
              <a:spcAft>
                <a:spcPts val="0"/>
              </a:spcAft>
              <a:buSzPts val="1800"/>
              <a:buNone/>
              <a:defRPr/>
            </a:lvl9pPr>
          </a:lstStyle>
          <a:p>
            <a:endParaRPr/>
          </a:p>
        </p:txBody>
      </p:sp>
      <p:sp>
        <p:nvSpPr>
          <p:cNvPr id="38" name="Google Shape;38;p7"/>
          <p:cNvSpPr txBox="1">
            <a:spLocks noGrp="1"/>
          </p:cNvSpPr>
          <p:nvPr>
            <p:ph type="body" idx="1"/>
          </p:nvPr>
        </p:nvSpPr>
        <p:spPr>
          <a:xfrm>
            <a:off x="2445100" y="275350"/>
            <a:ext cx="2066100" cy="4650600"/>
          </a:xfrm>
          <a:prstGeom prst="rect">
            <a:avLst/>
          </a:prstGeom>
        </p:spPr>
        <p:txBody>
          <a:bodyPr spcFirstLastPara="1" wrap="square" lIns="91425" tIns="91425" rIns="91425" bIns="91425"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a:lvl5pPr>
            <a:lvl6pPr marL="2743200" lvl="5" indent="-342900" rtl="0">
              <a:spcBef>
                <a:spcPts val="0"/>
              </a:spcBef>
              <a:spcAft>
                <a:spcPts val="0"/>
              </a:spcAft>
              <a:buSzPts val="1800"/>
              <a:buChar char="■"/>
              <a:defRPr/>
            </a:lvl6pPr>
            <a:lvl7pPr marL="3200400" lvl="6" indent="-342900" rtl="0">
              <a:spcBef>
                <a:spcPts val="0"/>
              </a:spcBef>
              <a:spcAft>
                <a:spcPts val="0"/>
              </a:spcAft>
              <a:buSzPts val="1800"/>
              <a:buChar char="●"/>
              <a:defRPr/>
            </a:lvl7pPr>
            <a:lvl8pPr marL="3657600" lvl="7" indent="-342900" rtl="0">
              <a:spcBef>
                <a:spcPts val="0"/>
              </a:spcBef>
              <a:spcAft>
                <a:spcPts val="0"/>
              </a:spcAft>
              <a:buSzPts val="1800"/>
              <a:buChar char="○"/>
              <a:defRPr/>
            </a:lvl8pPr>
            <a:lvl9pPr marL="4114800" lvl="8" indent="-342900" rtl="0">
              <a:spcBef>
                <a:spcPts val="0"/>
              </a:spcBef>
              <a:spcAft>
                <a:spcPts val="0"/>
              </a:spcAft>
              <a:buSzPts val="1800"/>
              <a:buChar char="■"/>
              <a:defRPr/>
            </a:lvl9pPr>
          </a:lstStyle>
          <a:p>
            <a:endParaRPr/>
          </a:p>
        </p:txBody>
      </p:sp>
      <p:sp>
        <p:nvSpPr>
          <p:cNvPr id="39" name="Google Shape;39;p7"/>
          <p:cNvSpPr txBox="1">
            <a:spLocks noGrp="1"/>
          </p:cNvSpPr>
          <p:nvPr>
            <p:ph type="body" idx="2"/>
          </p:nvPr>
        </p:nvSpPr>
        <p:spPr>
          <a:xfrm>
            <a:off x="4617100" y="275350"/>
            <a:ext cx="2066100" cy="4650600"/>
          </a:xfrm>
          <a:prstGeom prst="rect">
            <a:avLst/>
          </a:prstGeom>
        </p:spPr>
        <p:txBody>
          <a:bodyPr spcFirstLastPara="1" wrap="square" lIns="91425" tIns="91425" rIns="91425" bIns="91425"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a:lvl5pPr>
            <a:lvl6pPr marL="2743200" lvl="5" indent="-342900" rtl="0">
              <a:spcBef>
                <a:spcPts val="0"/>
              </a:spcBef>
              <a:spcAft>
                <a:spcPts val="0"/>
              </a:spcAft>
              <a:buSzPts val="1800"/>
              <a:buChar char="■"/>
              <a:defRPr/>
            </a:lvl6pPr>
            <a:lvl7pPr marL="3200400" lvl="6" indent="-342900" rtl="0">
              <a:spcBef>
                <a:spcPts val="0"/>
              </a:spcBef>
              <a:spcAft>
                <a:spcPts val="0"/>
              </a:spcAft>
              <a:buSzPts val="1800"/>
              <a:buChar char="●"/>
              <a:defRPr/>
            </a:lvl7pPr>
            <a:lvl8pPr marL="3657600" lvl="7" indent="-342900" rtl="0">
              <a:spcBef>
                <a:spcPts val="0"/>
              </a:spcBef>
              <a:spcAft>
                <a:spcPts val="0"/>
              </a:spcAft>
              <a:buSzPts val="1800"/>
              <a:buChar char="○"/>
              <a:defRPr/>
            </a:lvl8pPr>
            <a:lvl9pPr marL="4114800" lvl="8" indent="-342900" rtl="0">
              <a:spcBef>
                <a:spcPts val="0"/>
              </a:spcBef>
              <a:spcAft>
                <a:spcPts val="0"/>
              </a:spcAft>
              <a:buSzPts val="1800"/>
              <a:buChar char="■"/>
              <a:defRPr/>
            </a:lvl9pPr>
          </a:lstStyle>
          <a:p>
            <a:endParaRPr/>
          </a:p>
        </p:txBody>
      </p:sp>
      <p:sp>
        <p:nvSpPr>
          <p:cNvPr id="40" name="Google Shape;40;p7"/>
          <p:cNvSpPr txBox="1">
            <a:spLocks noGrp="1"/>
          </p:cNvSpPr>
          <p:nvPr>
            <p:ph type="body" idx="3"/>
          </p:nvPr>
        </p:nvSpPr>
        <p:spPr>
          <a:xfrm>
            <a:off x="6789100" y="275350"/>
            <a:ext cx="2066100" cy="4650600"/>
          </a:xfrm>
          <a:prstGeom prst="rect">
            <a:avLst/>
          </a:prstGeom>
        </p:spPr>
        <p:txBody>
          <a:bodyPr spcFirstLastPara="1" wrap="square" lIns="91425" tIns="91425" rIns="91425" bIns="91425"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a:lvl5pPr>
            <a:lvl6pPr marL="2743200" lvl="5" indent="-342900" rtl="0">
              <a:spcBef>
                <a:spcPts val="0"/>
              </a:spcBef>
              <a:spcAft>
                <a:spcPts val="0"/>
              </a:spcAft>
              <a:buSzPts val="1800"/>
              <a:buChar char="■"/>
              <a:defRPr/>
            </a:lvl6pPr>
            <a:lvl7pPr marL="3200400" lvl="6" indent="-342900" rtl="0">
              <a:spcBef>
                <a:spcPts val="0"/>
              </a:spcBef>
              <a:spcAft>
                <a:spcPts val="0"/>
              </a:spcAft>
              <a:buSzPts val="1800"/>
              <a:buChar char="●"/>
              <a:defRPr/>
            </a:lvl7pPr>
            <a:lvl8pPr marL="3657600" lvl="7" indent="-342900" rtl="0">
              <a:spcBef>
                <a:spcPts val="0"/>
              </a:spcBef>
              <a:spcAft>
                <a:spcPts val="0"/>
              </a:spcAft>
              <a:buSzPts val="1800"/>
              <a:buChar char="○"/>
              <a:defRPr/>
            </a:lvl8pPr>
            <a:lvl9pPr marL="4114800" lvl="8" indent="-342900" rtl="0">
              <a:spcBef>
                <a:spcPts val="0"/>
              </a:spcBef>
              <a:spcAft>
                <a:spcPts val="0"/>
              </a:spcAft>
              <a:buSzPts val="1800"/>
              <a:buChar char="■"/>
              <a:defRPr/>
            </a:lvl9pPr>
          </a:lstStyle>
          <a:p>
            <a:endParaRPr/>
          </a:p>
        </p:txBody>
      </p:sp>
      <p:sp>
        <p:nvSpPr>
          <p:cNvPr id="41" name="Google Shape;41;p7"/>
          <p:cNvSpPr txBox="1">
            <a:spLocks noGrp="1"/>
          </p:cNvSpPr>
          <p:nvPr>
            <p:ph type="sldNum" idx="12"/>
          </p:nvPr>
        </p:nvSpPr>
        <p:spPr>
          <a:xfrm>
            <a:off x="109075" y="146024"/>
            <a:ext cx="1807200" cy="12528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pPr marL="0" lvl="0" indent="0" algn="l"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p:cSld name="BLANK_2">
    <p:spTree>
      <p:nvGrpSpPr>
        <p:cNvPr id="1" name="Shape 53"/>
        <p:cNvGrpSpPr/>
        <p:nvPr/>
      </p:nvGrpSpPr>
      <p:grpSpPr>
        <a:xfrm>
          <a:off x="0" y="0"/>
          <a:ext cx="0" cy="0"/>
          <a:chOff x="0" y="0"/>
          <a:chExt cx="0" cy="0"/>
        </a:xfrm>
      </p:grpSpPr>
      <p:sp>
        <p:nvSpPr>
          <p:cNvPr id="54" name="Google Shape;54;p11"/>
          <p:cNvSpPr txBox="1">
            <a:spLocks noGrp="1"/>
          </p:cNvSpPr>
          <p:nvPr>
            <p:ph type="sldNum" idx="12"/>
          </p:nvPr>
        </p:nvSpPr>
        <p:spPr>
          <a:xfrm>
            <a:off x="109075" y="146024"/>
            <a:ext cx="1807200" cy="1252800"/>
          </a:xfrm>
          <a:prstGeom prst="rect">
            <a:avLst/>
          </a:prstGeom>
        </p:spPr>
        <p:txBody>
          <a:bodyPr spcFirstLastPara="1" wrap="square" lIns="91425" tIns="91425" rIns="91425" bIns="91425" anchor="t" anchorCtr="0">
            <a:noAutofit/>
          </a:bodyPr>
          <a:lstStyle>
            <a:lvl1pPr lvl="0" rtl="0">
              <a:buNone/>
              <a:defRPr>
                <a:solidFill>
                  <a:schemeClr val="accent3"/>
                </a:solidFill>
              </a:defRPr>
            </a:lvl1pPr>
            <a:lvl2pPr lvl="1" rtl="0">
              <a:buNone/>
              <a:defRPr>
                <a:solidFill>
                  <a:schemeClr val="accent3"/>
                </a:solidFill>
              </a:defRPr>
            </a:lvl2pPr>
            <a:lvl3pPr lvl="2" rtl="0">
              <a:buNone/>
              <a:defRPr>
                <a:solidFill>
                  <a:schemeClr val="accent3"/>
                </a:solidFill>
              </a:defRPr>
            </a:lvl3pPr>
            <a:lvl4pPr lvl="3" rtl="0">
              <a:buNone/>
              <a:defRPr>
                <a:solidFill>
                  <a:schemeClr val="accent3"/>
                </a:solidFill>
              </a:defRPr>
            </a:lvl4pPr>
            <a:lvl5pPr lvl="4" rtl="0">
              <a:buNone/>
              <a:defRPr>
                <a:solidFill>
                  <a:schemeClr val="accent3"/>
                </a:solidFill>
              </a:defRPr>
            </a:lvl5pPr>
            <a:lvl6pPr lvl="5" rtl="0">
              <a:buNone/>
              <a:defRPr>
                <a:solidFill>
                  <a:schemeClr val="accent3"/>
                </a:solidFill>
              </a:defRPr>
            </a:lvl6pPr>
            <a:lvl7pPr lvl="6" rtl="0">
              <a:buNone/>
              <a:defRPr>
                <a:solidFill>
                  <a:schemeClr val="accent3"/>
                </a:solidFill>
              </a:defRPr>
            </a:lvl7pPr>
            <a:lvl8pPr lvl="7" rtl="0">
              <a:buNone/>
              <a:defRPr>
                <a:solidFill>
                  <a:schemeClr val="accent3"/>
                </a:solidFill>
              </a:defRPr>
            </a:lvl8pPr>
            <a:lvl9pPr lvl="8" rtl="0">
              <a:buNone/>
              <a:defRPr>
                <a:solidFill>
                  <a:schemeClr val="accent3"/>
                </a:solidFill>
              </a:defRPr>
            </a:lvl9pPr>
          </a:lstStyle>
          <a:p>
            <a:pPr marL="0" lvl="0" indent="0" algn="l" rtl="0">
              <a:spcBef>
                <a:spcPts val="0"/>
              </a:spcBef>
              <a:spcAft>
                <a:spcPts val="0"/>
              </a:spcAft>
              <a:buNone/>
            </a:pPr>
            <a:fld id="{00000000-1234-1234-1234-123412341234}" type="slidenum">
              <a:rPr lang="en"/>
              <a:pPr marL="0" lvl="0" indent="0" algn="l"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color">
  <p:cSld name="BLANK_1">
    <p:bg>
      <p:bgPr>
        <a:solidFill>
          <a:schemeClr val="accent1"/>
        </a:solidFill>
        <a:effectLst/>
      </p:bgPr>
    </p:bg>
    <p:spTree>
      <p:nvGrpSpPr>
        <p:cNvPr id="1" name="Shape 55"/>
        <p:cNvGrpSpPr/>
        <p:nvPr/>
      </p:nvGrpSpPr>
      <p:grpSpPr>
        <a:xfrm>
          <a:off x="0" y="0"/>
          <a:ext cx="0" cy="0"/>
          <a:chOff x="0" y="0"/>
          <a:chExt cx="0" cy="0"/>
        </a:xfrm>
      </p:grpSpPr>
      <p:sp>
        <p:nvSpPr>
          <p:cNvPr id="56" name="Google Shape;56;p12"/>
          <p:cNvSpPr txBox="1">
            <a:spLocks noGrp="1"/>
          </p:cNvSpPr>
          <p:nvPr>
            <p:ph type="sldNum" idx="12"/>
          </p:nvPr>
        </p:nvSpPr>
        <p:spPr>
          <a:xfrm>
            <a:off x="109075" y="146024"/>
            <a:ext cx="1807200" cy="1252800"/>
          </a:xfrm>
          <a:prstGeom prst="rect">
            <a:avLst/>
          </a:prstGeom>
        </p:spPr>
        <p:txBody>
          <a:bodyPr spcFirstLastPara="1" wrap="square" lIns="91425" tIns="91425" rIns="91425" bIns="91425" anchor="t"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l" rtl="0">
              <a:spcBef>
                <a:spcPts val="0"/>
              </a:spcBef>
              <a:spcAft>
                <a:spcPts val="0"/>
              </a:spcAft>
              <a:buNone/>
            </a:pPr>
            <a:fld id="{00000000-1234-1234-1234-123412341234}" type="slidenum">
              <a:rPr lang="en"/>
              <a:pPr marL="0" lvl="0" indent="0" algn="l"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chemeClr val="accent1"/>
        </a:solidFill>
        <a:effectLst/>
      </p:bgPr>
    </p:bg>
    <p:spTree>
      <p:nvGrpSpPr>
        <p:cNvPr id="1" name="Shape 9"/>
        <p:cNvGrpSpPr/>
        <p:nvPr/>
      </p:nvGrpSpPr>
      <p:grpSpPr>
        <a:xfrm>
          <a:off x="0" y="0"/>
          <a:ext cx="0" cy="0"/>
          <a:chOff x="0" y="0"/>
          <a:chExt cx="0" cy="0"/>
        </a:xfrm>
      </p:grpSpPr>
      <p:pic>
        <p:nvPicPr>
          <p:cNvPr id="10" name="Google Shape;10;p2" descr="aemelia_icons.png"/>
          <p:cNvPicPr preferRelativeResize="0"/>
          <p:nvPr/>
        </p:nvPicPr>
        <p:blipFill rotWithShape="1">
          <a:blip r:embed="rId2">
            <a:alphaModFix amt="40000"/>
          </a:blip>
          <a:srcRect t="30860" b="30860"/>
          <a:stretch/>
        </p:blipFill>
        <p:spPr>
          <a:xfrm>
            <a:off x="0" y="-2"/>
            <a:ext cx="9144000" cy="1968874"/>
          </a:xfrm>
          <a:prstGeom prst="rect">
            <a:avLst/>
          </a:prstGeom>
          <a:noFill/>
          <a:ln>
            <a:noFill/>
          </a:ln>
        </p:spPr>
      </p:pic>
      <p:sp>
        <p:nvSpPr>
          <p:cNvPr id="11" name="Google Shape;11;p2"/>
          <p:cNvSpPr txBox="1">
            <a:spLocks noGrp="1"/>
          </p:cNvSpPr>
          <p:nvPr>
            <p:ph type="ctrTitle"/>
          </p:nvPr>
        </p:nvSpPr>
        <p:spPr>
          <a:xfrm>
            <a:off x="2786525" y="1968875"/>
            <a:ext cx="5859600" cy="2766300"/>
          </a:xfrm>
          <a:prstGeom prst="rect">
            <a:avLst/>
          </a:prstGeom>
        </p:spPr>
        <p:txBody>
          <a:bodyPr spcFirstLastPara="1" wrap="square" lIns="91425" tIns="91425" rIns="91425" bIns="91425" anchor="b" anchorCtr="0">
            <a:noAutofit/>
          </a:bodyPr>
          <a:lstStyle>
            <a:lvl1pPr lvl="0" algn="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Tree>
    <p:extLst>
      <p:ext uri="{BB962C8B-B14F-4D97-AF65-F5344CB8AC3E}">
        <p14:creationId xmlns:p14="http://schemas.microsoft.com/office/powerpoint/2010/main" val="775478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ubtitle">
  <p:cSld name="Subtitle">
    <p:spTree>
      <p:nvGrpSpPr>
        <p:cNvPr id="1" name="Shape 12"/>
        <p:cNvGrpSpPr/>
        <p:nvPr/>
      </p:nvGrpSpPr>
      <p:grpSpPr>
        <a:xfrm>
          <a:off x="0" y="0"/>
          <a:ext cx="0" cy="0"/>
          <a:chOff x="0" y="0"/>
          <a:chExt cx="0" cy="0"/>
        </a:xfrm>
      </p:grpSpPr>
      <p:pic>
        <p:nvPicPr>
          <p:cNvPr id="13" name="Google Shape;13;p3" descr="aemelia_icons.png"/>
          <p:cNvPicPr preferRelativeResize="0"/>
          <p:nvPr/>
        </p:nvPicPr>
        <p:blipFill rotWithShape="1">
          <a:blip r:embed="rId2">
            <a:alphaModFix amt="20000"/>
          </a:blip>
          <a:srcRect t="30860" b="30860"/>
          <a:stretch/>
        </p:blipFill>
        <p:spPr>
          <a:xfrm>
            <a:off x="0" y="-2"/>
            <a:ext cx="9144000" cy="1968874"/>
          </a:xfrm>
          <a:prstGeom prst="rect">
            <a:avLst/>
          </a:prstGeom>
          <a:noFill/>
          <a:ln>
            <a:noFill/>
          </a:ln>
        </p:spPr>
      </p:pic>
      <p:sp>
        <p:nvSpPr>
          <p:cNvPr id="14" name="Google Shape;14;p3"/>
          <p:cNvSpPr txBox="1">
            <a:spLocks noGrp="1"/>
          </p:cNvSpPr>
          <p:nvPr>
            <p:ph type="ctrTitle"/>
          </p:nvPr>
        </p:nvSpPr>
        <p:spPr>
          <a:xfrm>
            <a:off x="2970175" y="3107350"/>
            <a:ext cx="5792700" cy="1159800"/>
          </a:xfrm>
          <a:prstGeom prst="rect">
            <a:avLst/>
          </a:prstGeom>
        </p:spPr>
        <p:txBody>
          <a:bodyPr spcFirstLastPara="1" wrap="square" lIns="91425" tIns="91425" rIns="91425" bIns="91425" anchor="b" anchorCtr="0">
            <a:noAutofit/>
          </a:bodyPr>
          <a:lstStyle>
            <a:lvl1pPr lvl="0" algn="r" rtl="0">
              <a:spcBef>
                <a:spcPts val="0"/>
              </a:spcBef>
              <a:spcAft>
                <a:spcPts val="0"/>
              </a:spcAft>
              <a:buClr>
                <a:schemeClr val="dk1"/>
              </a:buClr>
              <a:buSzPts val="4800"/>
              <a:buNone/>
              <a:defRPr sz="4800">
                <a:solidFill>
                  <a:schemeClr val="dk1"/>
                </a:solidFill>
              </a:defRPr>
            </a:lvl1pPr>
            <a:lvl2pPr lvl="1" algn="r" rtl="0">
              <a:spcBef>
                <a:spcPts val="0"/>
              </a:spcBef>
              <a:spcAft>
                <a:spcPts val="0"/>
              </a:spcAft>
              <a:buClr>
                <a:schemeClr val="dk1"/>
              </a:buClr>
              <a:buSzPts val="4800"/>
              <a:buNone/>
              <a:defRPr sz="4800">
                <a:solidFill>
                  <a:schemeClr val="dk1"/>
                </a:solidFill>
              </a:defRPr>
            </a:lvl2pPr>
            <a:lvl3pPr lvl="2" algn="r" rtl="0">
              <a:spcBef>
                <a:spcPts val="0"/>
              </a:spcBef>
              <a:spcAft>
                <a:spcPts val="0"/>
              </a:spcAft>
              <a:buClr>
                <a:schemeClr val="dk1"/>
              </a:buClr>
              <a:buSzPts val="4800"/>
              <a:buNone/>
              <a:defRPr sz="4800">
                <a:solidFill>
                  <a:schemeClr val="dk1"/>
                </a:solidFill>
              </a:defRPr>
            </a:lvl3pPr>
            <a:lvl4pPr lvl="3" algn="r" rtl="0">
              <a:spcBef>
                <a:spcPts val="0"/>
              </a:spcBef>
              <a:spcAft>
                <a:spcPts val="0"/>
              </a:spcAft>
              <a:buClr>
                <a:schemeClr val="dk1"/>
              </a:buClr>
              <a:buSzPts val="4800"/>
              <a:buNone/>
              <a:defRPr sz="4800">
                <a:solidFill>
                  <a:schemeClr val="dk1"/>
                </a:solidFill>
              </a:defRPr>
            </a:lvl4pPr>
            <a:lvl5pPr lvl="4" algn="r" rtl="0">
              <a:spcBef>
                <a:spcPts val="0"/>
              </a:spcBef>
              <a:spcAft>
                <a:spcPts val="0"/>
              </a:spcAft>
              <a:buClr>
                <a:schemeClr val="dk1"/>
              </a:buClr>
              <a:buSzPts val="4800"/>
              <a:buNone/>
              <a:defRPr sz="4800">
                <a:solidFill>
                  <a:schemeClr val="dk1"/>
                </a:solidFill>
              </a:defRPr>
            </a:lvl5pPr>
            <a:lvl6pPr lvl="5" algn="r" rtl="0">
              <a:spcBef>
                <a:spcPts val="0"/>
              </a:spcBef>
              <a:spcAft>
                <a:spcPts val="0"/>
              </a:spcAft>
              <a:buClr>
                <a:schemeClr val="dk1"/>
              </a:buClr>
              <a:buSzPts val="4800"/>
              <a:buNone/>
              <a:defRPr sz="4800">
                <a:solidFill>
                  <a:schemeClr val="dk1"/>
                </a:solidFill>
              </a:defRPr>
            </a:lvl6pPr>
            <a:lvl7pPr lvl="6" algn="r" rtl="0">
              <a:spcBef>
                <a:spcPts val="0"/>
              </a:spcBef>
              <a:spcAft>
                <a:spcPts val="0"/>
              </a:spcAft>
              <a:buClr>
                <a:schemeClr val="dk1"/>
              </a:buClr>
              <a:buSzPts val="4800"/>
              <a:buNone/>
              <a:defRPr sz="4800">
                <a:solidFill>
                  <a:schemeClr val="dk1"/>
                </a:solidFill>
              </a:defRPr>
            </a:lvl7pPr>
            <a:lvl8pPr lvl="7" algn="r" rtl="0">
              <a:spcBef>
                <a:spcPts val="0"/>
              </a:spcBef>
              <a:spcAft>
                <a:spcPts val="0"/>
              </a:spcAft>
              <a:buClr>
                <a:schemeClr val="dk1"/>
              </a:buClr>
              <a:buSzPts val="4800"/>
              <a:buNone/>
              <a:defRPr sz="4800">
                <a:solidFill>
                  <a:schemeClr val="dk1"/>
                </a:solidFill>
              </a:defRPr>
            </a:lvl8pPr>
            <a:lvl9pPr lvl="8" algn="r" rtl="0">
              <a:spcBef>
                <a:spcPts val="0"/>
              </a:spcBef>
              <a:spcAft>
                <a:spcPts val="0"/>
              </a:spcAft>
              <a:buClr>
                <a:schemeClr val="dk1"/>
              </a:buClr>
              <a:buSzPts val="4800"/>
              <a:buNone/>
              <a:defRPr sz="4800">
                <a:solidFill>
                  <a:schemeClr val="dk1"/>
                </a:solidFill>
              </a:defRPr>
            </a:lvl9pPr>
          </a:lstStyle>
          <a:p>
            <a:endParaRPr/>
          </a:p>
        </p:txBody>
      </p:sp>
      <p:sp>
        <p:nvSpPr>
          <p:cNvPr id="15" name="Google Shape;15;p3"/>
          <p:cNvSpPr txBox="1">
            <a:spLocks noGrp="1"/>
          </p:cNvSpPr>
          <p:nvPr>
            <p:ph type="subTitle" idx="1"/>
          </p:nvPr>
        </p:nvSpPr>
        <p:spPr>
          <a:xfrm>
            <a:off x="2970175" y="3906852"/>
            <a:ext cx="5792700" cy="784800"/>
          </a:xfrm>
          <a:prstGeom prst="rect">
            <a:avLst/>
          </a:prstGeom>
        </p:spPr>
        <p:txBody>
          <a:bodyPr spcFirstLastPara="1" wrap="square" lIns="91425" tIns="91425" rIns="91425" bIns="91425" anchor="b" anchorCtr="0">
            <a:noAutofit/>
          </a:bodyPr>
          <a:lstStyle>
            <a:lvl1pPr lvl="0" algn="r" rtl="0">
              <a:spcBef>
                <a:spcPts val="0"/>
              </a:spcBef>
              <a:spcAft>
                <a:spcPts val="0"/>
              </a:spcAft>
              <a:buClr>
                <a:schemeClr val="accent1"/>
              </a:buClr>
              <a:buSzPts val="2400"/>
              <a:buNone/>
              <a:defRPr sz="2400">
                <a:solidFill>
                  <a:schemeClr val="accent1"/>
                </a:solidFill>
              </a:defRPr>
            </a:lvl1pPr>
            <a:lvl2pPr lvl="1" algn="r" rtl="0">
              <a:spcBef>
                <a:spcPts val="0"/>
              </a:spcBef>
              <a:spcAft>
                <a:spcPts val="0"/>
              </a:spcAft>
              <a:buClr>
                <a:schemeClr val="accent1"/>
              </a:buClr>
              <a:buSzPts val="2400"/>
              <a:buNone/>
              <a:defRPr>
                <a:solidFill>
                  <a:schemeClr val="accent1"/>
                </a:solidFill>
              </a:defRPr>
            </a:lvl2pPr>
            <a:lvl3pPr lvl="2" algn="r" rtl="0">
              <a:spcBef>
                <a:spcPts val="0"/>
              </a:spcBef>
              <a:spcAft>
                <a:spcPts val="0"/>
              </a:spcAft>
              <a:buClr>
                <a:schemeClr val="accent1"/>
              </a:buClr>
              <a:buSzPts val="2400"/>
              <a:buNone/>
              <a:defRPr>
                <a:solidFill>
                  <a:schemeClr val="accent1"/>
                </a:solidFill>
              </a:defRPr>
            </a:lvl3pPr>
            <a:lvl4pPr lvl="3" algn="r" rtl="0">
              <a:spcBef>
                <a:spcPts val="0"/>
              </a:spcBef>
              <a:spcAft>
                <a:spcPts val="0"/>
              </a:spcAft>
              <a:buClr>
                <a:schemeClr val="accent1"/>
              </a:buClr>
              <a:buSzPts val="2400"/>
              <a:buNone/>
              <a:defRPr sz="2400">
                <a:solidFill>
                  <a:schemeClr val="accent1"/>
                </a:solidFill>
              </a:defRPr>
            </a:lvl4pPr>
            <a:lvl5pPr lvl="4" algn="r" rtl="0">
              <a:spcBef>
                <a:spcPts val="0"/>
              </a:spcBef>
              <a:spcAft>
                <a:spcPts val="0"/>
              </a:spcAft>
              <a:buClr>
                <a:schemeClr val="accent1"/>
              </a:buClr>
              <a:buSzPts val="2400"/>
              <a:buNone/>
              <a:defRPr sz="2400">
                <a:solidFill>
                  <a:schemeClr val="accent1"/>
                </a:solidFill>
              </a:defRPr>
            </a:lvl5pPr>
            <a:lvl6pPr lvl="5" algn="r" rtl="0">
              <a:spcBef>
                <a:spcPts val="0"/>
              </a:spcBef>
              <a:spcAft>
                <a:spcPts val="0"/>
              </a:spcAft>
              <a:buClr>
                <a:schemeClr val="accent1"/>
              </a:buClr>
              <a:buSzPts val="2400"/>
              <a:buNone/>
              <a:defRPr sz="2400">
                <a:solidFill>
                  <a:schemeClr val="accent1"/>
                </a:solidFill>
              </a:defRPr>
            </a:lvl6pPr>
            <a:lvl7pPr lvl="6" algn="r" rtl="0">
              <a:spcBef>
                <a:spcPts val="0"/>
              </a:spcBef>
              <a:spcAft>
                <a:spcPts val="0"/>
              </a:spcAft>
              <a:buClr>
                <a:schemeClr val="accent1"/>
              </a:buClr>
              <a:buSzPts val="2400"/>
              <a:buNone/>
              <a:defRPr sz="2400">
                <a:solidFill>
                  <a:schemeClr val="accent1"/>
                </a:solidFill>
              </a:defRPr>
            </a:lvl7pPr>
            <a:lvl8pPr lvl="7" algn="r" rtl="0">
              <a:spcBef>
                <a:spcPts val="0"/>
              </a:spcBef>
              <a:spcAft>
                <a:spcPts val="0"/>
              </a:spcAft>
              <a:buClr>
                <a:schemeClr val="accent1"/>
              </a:buClr>
              <a:buSzPts val="2400"/>
              <a:buNone/>
              <a:defRPr sz="2400">
                <a:solidFill>
                  <a:schemeClr val="accent1"/>
                </a:solidFill>
              </a:defRPr>
            </a:lvl8pPr>
            <a:lvl9pPr lvl="8" algn="r" rtl="0">
              <a:spcBef>
                <a:spcPts val="0"/>
              </a:spcBef>
              <a:spcAft>
                <a:spcPts val="0"/>
              </a:spcAft>
              <a:buClr>
                <a:schemeClr val="accent1"/>
              </a:buClr>
              <a:buSzPts val="2400"/>
              <a:buNone/>
              <a:defRPr sz="2400">
                <a:solidFill>
                  <a:schemeClr val="accent1"/>
                </a:solidFill>
              </a:defRPr>
            </a:lvl9pPr>
          </a:lstStyle>
          <a:p>
            <a:endParaRPr/>
          </a:p>
        </p:txBody>
      </p:sp>
      <p:sp>
        <p:nvSpPr>
          <p:cNvPr id="16" name="Google Shape;16;p3"/>
          <p:cNvSpPr txBox="1">
            <a:spLocks noGrp="1"/>
          </p:cNvSpPr>
          <p:nvPr>
            <p:ph type="sldNum" idx="12"/>
          </p:nvPr>
        </p:nvSpPr>
        <p:spPr>
          <a:xfrm>
            <a:off x="109075" y="146024"/>
            <a:ext cx="1807200" cy="1252800"/>
          </a:xfrm>
          <a:prstGeom prst="rect">
            <a:avLst/>
          </a:prstGeom>
        </p:spPr>
        <p:txBody>
          <a:bodyPr spcFirstLastPara="1" wrap="square" lIns="91425" tIns="91425" rIns="91425" bIns="91425" anchor="t" anchorCtr="0">
            <a:noAutofit/>
          </a:bodyPr>
          <a:lstStyle>
            <a:lvl1pPr lvl="0">
              <a:buNone/>
              <a:defRPr>
                <a:solidFill>
                  <a:schemeClr val="accent3"/>
                </a:solidFill>
              </a:defRPr>
            </a:lvl1pPr>
            <a:lvl2pPr lvl="1">
              <a:buNone/>
              <a:defRPr>
                <a:solidFill>
                  <a:schemeClr val="accent3"/>
                </a:solidFill>
              </a:defRPr>
            </a:lvl2pPr>
            <a:lvl3pPr lvl="2">
              <a:buNone/>
              <a:defRPr>
                <a:solidFill>
                  <a:schemeClr val="accent3"/>
                </a:solidFill>
              </a:defRPr>
            </a:lvl3pPr>
            <a:lvl4pPr lvl="3">
              <a:buNone/>
              <a:defRPr>
                <a:solidFill>
                  <a:schemeClr val="accent3"/>
                </a:solidFill>
              </a:defRPr>
            </a:lvl4pPr>
            <a:lvl5pPr lvl="4">
              <a:buNone/>
              <a:defRPr>
                <a:solidFill>
                  <a:schemeClr val="accent3"/>
                </a:solidFill>
              </a:defRPr>
            </a:lvl5pPr>
            <a:lvl6pPr lvl="5">
              <a:buNone/>
              <a:defRPr>
                <a:solidFill>
                  <a:schemeClr val="accent3"/>
                </a:solidFill>
              </a:defRPr>
            </a:lvl6pPr>
            <a:lvl7pPr lvl="6">
              <a:buNone/>
              <a:defRPr>
                <a:solidFill>
                  <a:schemeClr val="accent3"/>
                </a:solidFill>
              </a:defRPr>
            </a:lvl7pPr>
            <a:lvl8pPr lvl="7">
              <a:buNone/>
              <a:defRPr>
                <a:solidFill>
                  <a:schemeClr val="accent3"/>
                </a:solidFill>
              </a:defRPr>
            </a:lvl8pPr>
            <a:lvl9pPr lvl="8">
              <a:buNone/>
              <a:defRPr>
                <a:solidFill>
                  <a:schemeClr val="accent3"/>
                </a:solidFill>
              </a:defRPr>
            </a:lvl9pPr>
          </a:lstStyle>
          <a:p>
            <a:fld id="{00000000-1234-1234-1234-123412341234}" type="slidenum">
              <a:rPr lang="en">
                <a:solidFill>
                  <a:srgbClr val="9FC5E8"/>
                </a:solidFill>
              </a:rPr>
              <a:pPr/>
              <a:t>‹#›</a:t>
            </a:fld>
            <a:endParaRPr>
              <a:solidFill>
                <a:srgbClr val="9FC5E8"/>
              </a:solidFill>
            </a:endParaRPr>
          </a:p>
        </p:txBody>
      </p:sp>
    </p:spTree>
    <p:extLst>
      <p:ext uri="{BB962C8B-B14F-4D97-AF65-F5344CB8AC3E}">
        <p14:creationId xmlns:p14="http://schemas.microsoft.com/office/powerpoint/2010/main" val="1387284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 1 column" type="tx">
  <p:cSld name="Title + 1 column">
    <p:bg>
      <p:bgPr>
        <a:solidFill>
          <a:schemeClr val="accent1"/>
        </a:solidFill>
        <a:effectLst/>
      </p:bgPr>
    </p:bg>
    <p:spTree>
      <p:nvGrpSpPr>
        <p:cNvPr id="1" name="Shape 21"/>
        <p:cNvGrpSpPr/>
        <p:nvPr/>
      </p:nvGrpSpPr>
      <p:grpSpPr>
        <a:xfrm>
          <a:off x="0" y="0"/>
          <a:ext cx="0" cy="0"/>
          <a:chOff x="0" y="0"/>
          <a:chExt cx="0" cy="0"/>
        </a:xfrm>
      </p:grpSpPr>
      <p:pic>
        <p:nvPicPr>
          <p:cNvPr id="22" name="Google Shape;22;p5" descr="aemelia_icons.png"/>
          <p:cNvPicPr preferRelativeResize="0"/>
          <p:nvPr/>
        </p:nvPicPr>
        <p:blipFill rotWithShape="1">
          <a:blip r:embed="rId2">
            <a:alphaModFix amt="20000"/>
          </a:blip>
          <a:srcRect l="38542" r="38544"/>
          <a:stretch/>
        </p:blipFill>
        <p:spPr>
          <a:xfrm>
            <a:off x="0" y="0"/>
            <a:ext cx="2095200" cy="5143500"/>
          </a:xfrm>
          <a:prstGeom prst="rect">
            <a:avLst/>
          </a:prstGeom>
          <a:noFill/>
          <a:ln>
            <a:noFill/>
          </a:ln>
        </p:spPr>
      </p:pic>
      <p:sp>
        <p:nvSpPr>
          <p:cNvPr id="23" name="Google Shape;23;p5"/>
          <p:cNvSpPr/>
          <p:nvPr/>
        </p:nvSpPr>
        <p:spPr>
          <a:xfrm flipH="1">
            <a:off x="2095200" y="0"/>
            <a:ext cx="7048800" cy="5143200"/>
          </a:xfrm>
          <a:prstGeom prst="rect">
            <a:avLst/>
          </a:prstGeom>
          <a:solidFill>
            <a:srgbClr val="FFFFFF"/>
          </a:solidFill>
          <a:ln>
            <a:noFill/>
          </a:ln>
        </p:spPr>
        <p:txBody>
          <a:bodyPr spcFirstLastPara="1" wrap="square" lIns="91425" tIns="91425" rIns="91425" bIns="91425" anchor="ctr" anchorCtr="0">
            <a:noAutofit/>
          </a:bodyPr>
          <a:lstStyle/>
          <a:p>
            <a:endParaRPr>
              <a:solidFill>
                <a:srgbClr val="FFFFFF"/>
              </a:solidFill>
            </a:endParaRPr>
          </a:p>
        </p:txBody>
      </p:sp>
      <p:sp>
        <p:nvSpPr>
          <p:cNvPr id="24" name="Google Shape;24;p5"/>
          <p:cNvSpPr txBox="1">
            <a:spLocks noGrp="1"/>
          </p:cNvSpPr>
          <p:nvPr>
            <p:ph type="title"/>
          </p:nvPr>
        </p:nvSpPr>
        <p:spPr>
          <a:xfrm>
            <a:off x="203875" y="1626750"/>
            <a:ext cx="1712400" cy="857400"/>
          </a:xfrm>
          <a:prstGeom prst="rect">
            <a:avLst/>
          </a:prstGeom>
        </p:spPr>
        <p:txBody>
          <a:bodyPr spcFirstLastPara="1" wrap="square" lIns="91425" tIns="91425" rIns="91425" bIns="91425" anchor="t" anchorCtr="0">
            <a:noAutofit/>
          </a:bodyPr>
          <a:lstStyle>
            <a:lvl1pPr lvl="0">
              <a:spcBef>
                <a:spcPts val="0"/>
              </a:spcBef>
              <a:spcAft>
                <a:spcPts val="0"/>
              </a:spcAft>
              <a:buSzPts val="1800"/>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a:endParaRPr/>
          </a:p>
        </p:txBody>
      </p:sp>
      <p:sp>
        <p:nvSpPr>
          <p:cNvPr id="25" name="Google Shape;25;p5"/>
          <p:cNvSpPr txBox="1">
            <a:spLocks noGrp="1"/>
          </p:cNvSpPr>
          <p:nvPr>
            <p:ph type="body" idx="1"/>
          </p:nvPr>
        </p:nvSpPr>
        <p:spPr>
          <a:xfrm>
            <a:off x="2874625" y="275339"/>
            <a:ext cx="5562000" cy="4428300"/>
          </a:xfrm>
          <a:prstGeom prst="rect">
            <a:avLst/>
          </a:prstGeom>
        </p:spPr>
        <p:txBody>
          <a:bodyPr spcFirstLastPara="1" wrap="square" lIns="91425" tIns="91425" rIns="91425" bIns="91425" anchor="t" anchorCtr="0">
            <a:noAutofit/>
          </a:bodyPr>
          <a:lstStyle>
            <a:lvl1pPr marL="457200" lvl="0" indent="-419100">
              <a:spcBef>
                <a:spcPts val="600"/>
              </a:spcBef>
              <a:spcAft>
                <a:spcPts val="0"/>
              </a:spcAft>
              <a:buClr>
                <a:srgbClr val="6FA8DC"/>
              </a:buClr>
              <a:buSzPts val="3000"/>
              <a:buChar char="▸"/>
              <a:defRPr/>
            </a:lvl1pPr>
            <a:lvl2pPr marL="914400" lvl="1" indent="-381000">
              <a:spcBef>
                <a:spcPts val="0"/>
              </a:spcBef>
              <a:spcAft>
                <a:spcPts val="0"/>
              </a:spcAft>
              <a:buClr>
                <a:srgbClr val="6FA8DC"/>
              </a:buClr>
              <a:buSzPts val="2400"/>
              <a:buChar char="▹"/>
              <a:defRPr/>
            </a:lvl2pPr>
            <a:lvl3pPr marL="1371600" lvl="2" indent="-381000">
              <a:spcBef>
                <a:spcPts val="0"/>
              </a:spcBef>
              <a:spcAft>
                <a:spcPts val="0"/>
              </a:spcAft>
              <a:buClr>
                <a:srgbClr val="6FA8DC"/>
              </a:buClr>
              <a:buSzPts val="2400"/>
              <a:buChar char="■"/>
              <a:defRPr/>
            </a:lvl3pPr>
            <a:lvl4pPr marL="1828800" lvl="3" indent="-342900">
              <a:spcBef>
                <a:spcPts val="0"/>
              </a:spcBef>
              <a:spcAft>
                <a:spcPts val="0"/>
              </a:spcAft>
              <a:buClr>
                <a:srgbClr val="6FA8DC"/>
              </a:buClr>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26" name="Google Shape;26;p5"/>
          <p:cNvSpPr txBox="1">
            <a:spLocks noGrp="1"/>
          </p:cNvSpPr>
          <p:nvPr>
            <p:ph type="sldNum" idx="12"/>
          </p:nvPr>
        </p:nvSpPr>
        <p:spPr>
          <a:xfrm>
            <a:off x="109075" y="146024"/>
            <a:ext cx="1807200" cy="12528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solidFill>
                  <a:srgbClr val="0B5394"/>
                </a:solidFill>
              </a:rPr>
              <a:pPr/>
              <a:t>‹#›</a:t>
            </a:fld>
            <a:endParaRPr>
              <a:solidFill>
                <a:srgbClr val="0B5394"/>
              </a:solidFill>
            </a:endParaRPr>
          </a:p>
        </p:txBody>
      </p:sp>
    </p:spTree>
    <p:extLst>
      <p:ext uri="{BB962C8B-B14F-4D97-AF65-F5344CB8AC3E}">
        <p14:creationId xmlns:p14="http://schemas.microsoft.com/office/powerpoint/2010/main" val="4003161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10" Type="http://schemas.openxmlformats.org/officeDocument/2006/relationships/theme" Target="../theme/theme2.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5" Type="http://schemas.openxmlformats.org/officeDocument/2006/relationships/slideLayout" Target="../slideLayouts/slideLayout20.xml"/><Relationship Id="rId10" Type="http://schemas.openxmlformats.org/officeDocument/2006/relationships/theme" Target="../theme/theme3.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27.xml"/><Relationship Id="rId7" Type="http://schemas.openxmlformats.org/officeDocument/2006/relationships/slideLayout" Target="../slideLayouts/slideLayout31.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5" Type="http://schemas.openxmlformats.org/officeDocument/2006/relationships/slideLayout" Target="../slideLayouts/slideLayout29.xml"/><Relationship Id="rId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body" idx="1"/>
          </p:nvPr>
        </p:nvSpPr>
        <p:spPr>
          <a:xfrm>
            <a:off x="2874625" y="484600"/>
            <a:ext cx="5562000" cy="4207800"/>
          </a:xfrm>
          <a:prstGeom prst="rect">
            <a:avLst/>
          </a:prstGeom>
          <a:noFill/>
          <a:ln>
            <a:noFill/>
          </a:ln>
        </p:spPr>
        <p:txBody>
          <a:bodyPr spcFirstLastPara="1" wrap="square" lIns="91425" tIns="91425" rIns="91425" bIns="91425" anchor="t" anchorCtr="0">
            <a:noAutofit/>
          </a:bodyPr>
          <a:lstStyle>
            <a:lvl1pPr marL="457200" lvl="0" indent="-419100">
              <a:spcBef>
                <a:spcPts val="600"/>
              </a:spcBef>
              <a:spcAft>
                <a:spcPts val="0"/>
              </a:spcAft>
              <a:buClr>
                <a:schemeClr val="accent3"/>
              </a:buClr>
              <a:buSzPts val="3000"/>
              <a:buFont typeface="Roboto"/>
              <a:buChar char="▸"/>
              <a:defRPr sz="3000">
                <a:solidFill>
                  <a:schemeClr val="dk1"/>
                </a:solidFill>
                <a:latin typeface="Roboto"/>
                <a:ea typeface="Roboto"/>
                <a:cs typeface="Roboto"/>
                <a:sym typeface="Roboto"/>
              </a:defRPr>
            </a:lvl1pPr>
            <a:lvl2pPr marL="914400" lvl="1" indent="-381000">
              <a:spcBef>
                <a:spcPts val="0"/>
              </a:spcBef>
              <a:spcAft>
                <a:spcPts val="0"/>
              </a:spcAft>
              <a:buClr>
                <a:schemeClr val="accent3"/>
              </a:buClr>
              <a:buSzPts val="2400"/>
              <a:buFont typeface="Roboto"/>
              <a:buChar char="▹"/>
              <a:defRPr sz="2400">
                <a:solidFill>
                  <a:schemeClr val="dk1"/>
                </a:solidFill>
                <a:latin typeface="Roboto"/>
                <a:ea typeface="Roboto"/>
                <a:cs typeface="Roboto"/>
                <a:sym typeface="Roboto"/>
              </a:defRPr>
            </a:lvl2pPr>
            <a:lvl3pPr marL="1371600" lvl="2" indent="-381000">
              <a:spcBef>
                <a:spcPts val="0"/>
              </a:spcBef>
              <a:spcAft>
                <a:spcPts val="0"/>
              </a:spcAft>
              <a:buClr>
                <a:schemeClr val="accent3"/>
              </a:buClr>
              <a:buSzPts val="2400"/>
              <a:buFont typeface="Roboto"/>
              <a:buChar char="■"/>
              <a:defRPr sz="2400">
                <a:solidFill>
                  <a:schemeClr val="dk1"/>
                </a:solidFill>
                <a:latin typeface="Roboto"/>
                <a:ea typeface="Roboto"/>
                <a:cs typeface="Roboto"/>
                <a:sym typeface="Roboto"/>
              </a:defRPr>
            </a:lvl3pPr>
            <a:lvl4pPr marL="1828800" lvl="3" indent="-342900">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4pPr>
            <a:lvl5pPr marL="2286000" lvl="4" indent="-342900">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5pPr>
            <a:lvl6pPr marL="2743200" lvl="5" indent="-342900">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6pPr>
            <a:lvl7pPr marL="3200400" lvl="6" indent="-342900">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7pPr>
            <a:lvl8pPr marL="3657600" lvl="7" indent="-342900">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8pPr>
            <a:lvl9pPr marL="4114800" lvl="8" indent="-342900">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9pPr>
          </a:lstStyle>
          <a:p>
            <a:endParaRPr/>
          </a:p>
        </p:txBody>
      </p:sp>
      <p:sp>
        <p:nvSpPr>
          <p:cNvPr id="7" name="Google Shape;7;p1"/>
          <p:cNvSpPr txBox="1">
            <a:spLocks noGrp="1"/>
          </p:cNvSpPr>
          <p:nvPr>
            <p:ph type="sldNum" idx="12"/>
          </p:nvPr>
        </p:nvSpPr>
        <p:spPr>
          <a:xfrm>
            <a:off x="109075" y="146024"/>
            <a:ext cx="1807200" cy="1252800"/>
          </a:xfrm>
          <a:prstGeom prst="rect">
            <a:avLst/>
          </a:prstGeom>
          <a:noFill/>
          <a:ln>
            <a:noFill/>
          </a:ln>
        </p:spPr>
        <p:txBody>
          <a:bodyPr spcFirstLastPara="1" wrap="square" lIns="91425" tIns="91425" rIns="91425" bIns="91425" anchor="t" anchorCtr="0">
            <a:noAutofit/>
          </a:bodyPr>
          <a:lstStyle>
            <a:lvl1pPr lvl="0">
              <a:buNone/>
              <a:defRPr sz="9600" b="1">
                <a:solidFill>
                  <a:schemeClr val="accent2"/>
                </a:solidFill>
                <a:latin typeface="Montserrat"/>
                <a:ea typeface="Montserrat"/>
                <a:cs typeface="Montserrat"/>
                <a:sym typeface="Montserrat"/>
              </a:defRPr>
            </a:lvl1pPr>
            <a:lvl2pPr lvl="1">
              <a:buNone/>
              <a:defRPr sz="9600" b="1">
                <a:solidFill>
                  <a:schemeClr val="accent2"/>
                </a:solidFill>
                <a:latin typeface="Montserrat"/>
                <a:ea typeface="Montserrat"/>
                <a:cs typeface="Montserrat"/>
                <a:sym typeface="Montserrat"/>
              </a:defRPr>
            </a:lvl2pPr>
            <a:lvl3pPr lvl="2">
              <a:buNone/>
              <a:defRPr sz="9600" b="1">
                <a:solidFill>
                  <a:schemeClr val="accent2"/>
                </a:solidFill>
                <a:latin typeface="Montserrat"/>
                <a:ea typeface="Montserrat"/>
                <a:cs typeface="Montserrat"/>
                <a:sym typeface="Montserrat"/>
              </a:defRPr>
            </a:lvl3pPr>
            <a:lvl4pPr lvl="3">
              <a:buNone/>
              <a:defRPr sz="9600" b="1">
                <a:solidFill>
                  <a:schemeClr val="accent2"/>
                </a:solidFill>
                <a:latin typeface="Montserrat"/>
                <a:ea typeface="Montserrat"/>
                <a:cs typeface="Montserrat"/>
                <a:sym typeface="Montserrat"/>
              </a:defRPr>
            </a:lvl4pPr>
            <a:lvl5pPr lvl="4">
              <a:buNone/>
              <a:defRPr sz="9600" b="1">
                <a:solidFill>
                  <a:schemeClr val="accent2"/>
                </a:solidFill>
                <a:latin typeface="Montserrat"/>
                <a:ea typeface="Montserrat"/>
                <a:cs typeface="Montserrat"/>
                <a:sym typeface="Montserrat"/>
              </a:defRPr>
            </a:lvl5pPr>
            <a:lvl6pPr lvl="5">
              <a:buNone/>
              <a:defRPr sz="9600" b="1">
                <a:solidFill>
                  <a:schemeClr val="accent2"/>
                </a:solidFill>
                <a:latin typeface="Montserrat"/>
                <a:ea typeface="Montserrat"/>
                <a:cs typeface="Montserrat"/>
                <a:sym typeface="Montserrat"/>
              </a:defRPr>
            </a:lvl6pPr>
            <a:lvl7pPr lvl="6">
              <a:buNone/>
              <a:defRPr sz="9600" b="1">
                <a:solidFill>
                  <a:schemeClr val="accent2"/>
                </a:solidFill>
                <a:latin typeface="Montserrat"/>
                <a:ea typeface="Montserrat"/>
                <a:cs typeface="Montserrat"/>
                <a:sym typeface="Montserrat"/>
              </a:defRPr>
            </a:lvl7pPr>
            <a:lvl8pPr lvl="7">
              <a:buNone/>
              <a:defRPr sz="9600" b="1">
                <a:solidFill>
                  <a:schemeClr val="accent2"/>
                </a:solidFill>
                <a:latin typeface="Montserrat"/>
                <a:ea typeface="Montserrat"/>
                <a:cs typeface="Montserrat"/>
                <a:sym typeface="Montserrat"/>
              </a:defRPr>
            </a:lvl8pPr>
            <a:lvl9pPr lvl="8">
              <a:buNone/>
              <a:defRPr sz="9600" b="1">
                <a:solidFill>
                  <a:schemeClr val="accent2"/>
                </a:solidFill>
                <a:latin typeface="Montserrat"/>
                <a:ea typeface="Montserrat"/>
                <a:cs typeface="Montserrat"/>
                <a:sym typeface="Montserrat"/>
              </a:defRPr>
            </a:lvl9pPr>
          </a:lstStyle>
          <a:p>
            <a:pPr marL="0" lvl="0" indent="0" algn="l" rtl="0">
              <a:spcBef>
                <a:spcPts val="0"/>
              </a:spcBef>
              <a:spcAft>
                <a:spcPts val="0"/>
              </a:spcAft>
              <a:buNone/>
            </a:pPr>
            <a:fld id="{00000000-1234-1234-1234-123412341234}" type="slidenum">
              <a:rPr lang="en"/>
              <a:pPr marL="0" lvl="0" indent="0" algn="l" rtl="0">
                <a:spcBef>
                  <a:spcPts val="0"/>
                </a:spcBef>
                <a:spcAft>
                  <a:spcPts val="0"/>
                </a:spcAft>
                <a:buNone/>
              </a:pPr>
              <a:t>‹#›</a:t>
            </a:fld>
            <a:endParaRPr/>
          </a:p>
        </p:txBody>
      </p:sp>
      <p:sp>
        <p:nvSpPr>
          <p:cNvPr id="8" name="Google Shape;8;p1"/>
          <p:cNvSpPr txBox="1">
            <a:spLocks noGrp="1"/>
          </p:cNvSpPr>
          <p:nvPr>
            <p:ph type="title"/>
          </p:nvPr>
        </p:nvSpPr>
        <p:spPr>
          <a:xfrm>
            <a:off x="203875" y="1626750"/>
            <a:ext cx="1712400" cy="8574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lt1"/>
              </a:buClr>
              <a:buSzPts val="1800"/>
              <a:buFont typeface="Montserrat"/>
              <a:buNone/>
              <a:defRPr sz="1800" b="1">
                <a:solidFill>
                  <a:schemeClr val="lt1"/>
                </a:solidFill>
                <a:latin typeface="Montserrat"/>
                <a:ea typeface="Montserrat"/>
                <a:cs typeface="Montserrat"/>
                <a:sym typeface="Montserrat"/>
              </a:defRPr>
            </a:lvl1pPr>
            <a:lvl2pPr lvl="1">
              <a:spcBef>
                <a:spcPts val="0"/>
              </a:spcBef>
              <a:spcAft>
                <a:spcPts val="0"/>
              </a:spcAft>
              <a:buClr>
                <a:schemeClr val="lt1"/>
              </a:buClr>
              <a:buSzPts val="1800"/>
              <a:buFont typeface="Montserrat"/>
              <a:buNone/>
              <a:defRPr sz="1800" b="1">
                <a:solidFill>
                  <a:schemeClr val="lt1"/>
                </a:solidFill>
                <a:latin typeface="Montserrat"/>
                <a:ea typeface="Montserrat"/>
                <a:cs typeface="Montserrat"/>
                <a:sym typeface="Montserrat"/>
              </a:defRPr>
            </a:lvl2pPr>
            <a:lvl3pPr lvl="2">
              <a:spcBef>
                <a:spcPts val="0"/>
              </a:spcBef>
              <a:spcAft>
                <a:spcPts val="0"/>
              </a:spcAft>
              <a:buClr>
                <a:schemeClr val="lt1"/>
              </a:buClr>
              <a:buSzPts val="1800"/>
              <a:buFont typeface="Montserrat"/>
              <a:buNone/>
              <a:defRPr sz="1800" b="1">
                <a:solidFill>
                  <a:schemeClr val="lt1"/>
                </a:solidFill>
                <a:latin typeface="Montserrat"/>
                <a:ea typeface="Montserrat"/>
                <a:cs typeface="Montserrat"/>
                <a:sym typeface="Montserrat"/>
              </a:defRPr>
            </a:lvl3pPr>
            <a:lvl4pPr lvl="3">
              <a:spcBef>
                <a:spcPts val="0"/>
              </a:spcBef>
              <a:spcAft>
                <a:spcPts val="0"/>
              </a:spcAft>
              <a:buClr>
                <a:schemeClr val="lt1"/>
              </a:buClr>
              <a:buSzPts val="1800"/>
              <a:buFont typeface="Montserrat"/>
              <a:buNone/>
              <a:defRPr sz="1800" b="1">
                <a:solidFill>
                  <a:schemeClr val="lt1"/>
                </a:solidFill>
                <a:latin typeface="Montserrat"/>
                <a:ea typeface="Montserrat"/>
                <a:cs typeface="Montserrat"/>
                <a:sym typeface="Montserrat"/>
              </a:defRPr>
            </a:lvl4pPr>
            <a:lvl5pPr lvl="4">
              <a:spcBef>
                <a:spcPts val="0"/>
              </a:spcBef>
              <a:spcAft>
                <a:spcPts val="0"/>
              </a:spcAft>
              <a:buClr>
                <a:schemeClr val="lt1"/>
              </a:buClr>
              <a:buSzPts val="1800"/>
              <a:buFont typeface="Montserrat"/>
              <a:buNone/>
              <a:defRPr sz="1800" b="1">
                <a:solidFill>
                  <a:schemeClr val="lt1"/>
                </a:solidFill>
                <a:latin typeface="Montserrat"/>
                <a:ea typeface="Montserrat"/>
                <a:cs typeface="Montserrat"/>
                <a:sym typeface="Montserrat"/>
              </a:defRPr>
            </a:lvl5pPr>
            <a:lvl6pPr lvl="5">
              <a:spcBef>
                <a:spcPts val="0"/>
              </a:spcBef>
              <a:spcAft>
                <a:spcPts val="0"/>
              </a:spcAft>
              <a:buClr>
                <a:schemeClr val="lt1"/>
              </a:buClr>
              <a:buSzPts val="1800"/>
              <a:buFont typeface="Montserrat"/>
              <a:buNone/>
              <a:defRPr sz="1800" b="1">
                <a:solidFill>
                  <a:schemeClr val="lt1"/>
                </a:solidFill>
                <a:latin typeface="Montserrat"/>
                <a:ea typeface="Montserrat"/>
                <a:cs typeface="Montserrat"/>
                <a:sym typeface="Montserrat"/>
              </a:defRPr>
            </a:lvl6pPr>
            <a:lvl7pPr lvl="6">
              <a:spcBef>
                <a:spcPts val="0"/>
              </a:spcBef>
              <a:spcAft>
                <a:spcPts val="0"/>
              </a:spcAft>
              <a:buClr>
                <a:schemeClr val="lt1"/>
              </a:buClr>
              <a:buSzPts val="1800"/>
              <a:buFont typeface="Montserrat"/>
              <a:buNone/>
              <a:defRPr sz="1800" b="1">
                <a:solidFill>
                  <a:schemeClr val="lt1"/>
                </a:solidFill>
                <a:latin typeface="Montserrat"/>
                <a:ea typeface="Montserrat"/>
                <a:cs typeface="Montserrat"/>
                <a:sym typeface="Montserrat"/>
              </a:defRPr>
            </a:lvl7pPr>
            <a:lvl8pPr lvl="7">
              <a:spcBef>
                <a:spcPts val="0"/>
              </a:spcBef>
              <a:spcAft>
                <a:spcPts val="0"/>
              </a:spcAft>
              <a:buClr>
                <a:schemeClr val="lt1"/>
              </a:buClr>
              <a:buSzPts val="1800"/>
              <a:buFont typeface="Montserrat"/>
              <a:buNone/>
              <a:defRPr sz="1800" b="1">
                <a:solidFill>
                  <a:schemeClr val="lt1"/>
                </a:solidFill>
                <a:latin typeface="Montserrat"/>
                <a:ea typeface="Montserrat"/>
                <a:cs typeface="Montserrat"/>
                <a:sym typeface="Montserrat"/>
              </a:defRPr>
            </a:lvl8pPr>
            <a:lvl9pPr lvl="8">
              <a:spcBef>
                <a:spcPts val="0"/>
              </a:spcBef>
              <a:spcAft>
                <a:spcPts val="0"/>
              </a:spcAft>
              <a:buClr>
                <a:schemeClr val="lt1"/>
              </a:buClr>
              <a:buSzPts val="1800"/>
              <a:buFont typeface="Montserrat"/>
              <a:buNone/>
              <a:defRPr sz="1800" b="1">
                <a:solidFill>
                  <a:schemeClr val="lt1"/>
                </a:solidFill>
                <a:latin typeface="Montserrat"/>
                <a:ea typeface="Montserrat"/>
                <a:cs typeface="Montserrat"/>
                <a:sym typeface="Montserrat"/>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3" r:id="rId4"/>
    <p:sldLayoutId id="2147483657" r:id="rId5"/>
    <p:sldLayoutId id="2147483658" r:id="rId6"/>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body" idx="1"/>
          </p:nvPr>
        </p:nvSpPr>
        <p:spPr>
          <a:xfrm>
            <a:off x="2874625" y="484600"/>
            <a:ext cx="5562000" cy="4207800"/>
          </a:xfrm>
          <a:prstGeom prst="rect">
            <a:avLst/>
          </a:prstGeom>
          <a:noFill/>
          <a:ln>
            <a:noFill/>
          </a:ln>
        </p:spPr>
        <p:txBody>
          <a:bodyPr spcFirstLastPara="1" wrap="square" lIns="91425" tIns="91425" rIns="91425" bIns="91425" anchor="t" anchorCtr="0">
            <a:noAutofit/>
          </a:bodyPr>
          <a:lstStyle>
            <a:lvl1pPr marL="457200" lvl="0" indent="-419100">
              <a:spcBef>
                <a:spcPts val="600"/>
              </a:spcBef>
              <a:spcAft>
                <a:spcPts val="0"/>
              </a:spcAft>
              <a:buClr>
                <a:schemeClr val="accent3"/>
              </a:buClr>
              <a:buSzPts val="3000"/>
              <a:buFont typeface="Roboto"/>
              <a:buChar char="▸"/>
              <a:defRPr sz="3000">
                <a:solidFill>
                  <a:schemeClr val="dk1"/>
                </a:solidFill>
                <a:latin typeface="Roboto"/>
                <a:ea typeface="Roboto"/>
                <a:cs typeface="Roboto"/>
                <a:sym typeface="Roboto"/>
              </a:defRPr>
            </a:lvl1pPr>
            <a:lvl2pPr marL="914400" lvl="1" indent="-381000">
              <a:spcBef>
                <a:spcPts val="0"/>
              </a:spcBef>
              <a:spcAft>
                <a:spcPts val="0"/>
              </a:spcAft>
              <a:buClr>
                <a:schemeClr val="accent3"/>
              </a:buClr>
              <a:buSzPts val="2400"/>
              <a:buFont typeface="Roboto"/>
              <a:buChar char="▹"/>
              <a:defRPr sz="2400">
                <a:solidFill>
                  <a:schemeClr val="dk1"/>
                </a:solidFill>
                <a:latin typeface="Roboto"/>
                <a:ea typeface="Roboto"/>
                <a:cs typeface="Roboto"/>
                <a:sym typeface="Roboto"/>
              </a:defRPr>
            </a:lvl2pPr>
            <a:lvl3pPr marL="1371600" lvl="2" indent="-381000">
              <a:spcBef>
                <a:spcPts val="0"/>
              </a:spcBef>
              <a:spcAft>
                <a:spcPts val="0"/>
              </a:spcAft>
              <a:buClr>
                <a:schemeClr val="accent3"/>
              </a:buClr>
              <a:buSzPts val="2400"/>
              <a:buFont typeface="Roboto"/>
              <a:buChar char="■"/>
              <a:defRPr sz="2400">
                <a:solidFill>
                  <a:schemeClr val="dk1"/>
                </a:solidFill>
                <a:latin typeface="Roboto"/>
                <a:ea typeface="Roboto"/>
                <a:cs typeface="Roboto"/>
                <a:sym typeface="Roboto"/>
              </a:defRPr>
            </a:lvl3pPr>
            <a:lvl4pPr marL="1828800" lvl="3" indent="-342900">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4pPr>
            <a:lvl5pPr marL="2286000" lvl="4" indent="-342900">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5pPr>
            <a:lvl6pPr marL="2743200" lvl="5" indent="-342900">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6pPr>
            <a:lvl7pPr marL="3200400" lvl="6" indent="-342900">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7pPr>
            <a:lvl8pPr marL="3657600" lvl="7" indent="-342900">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8pPr>
            <a:lvl9pPr marL="4114800" lvl="8" indent="-342900">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9pPr>
          </a:lstStyle>
          <a:p>
            <a:endParaRPr/>
          </a:p>
        </p:txBody>
      </p:sp>
      <p:sp>
        <p:nvSpPr>
          <p:cNvPr id="7" name="Google Shape;7;p1"/>
          <p:cNvSpPr txBox="1">
            <a:spLocks noGrp="1"/>
          </p:cNvSpPr>
          <p:nvPr>
            <p:ph type="sldNum" idx="12"/>
          </p:nvPr>
        </p:nvSpPr>
        <p:spPr>
          <a:xfrm>
            <a:off x="109075" y="146024"/>
            <a:ext cx="1807200" cy="1252800"/>
          </a:xfrm>
          <a:prstGeom prst="rect">
            <a:avLst/>
          </a:prstGeom>
          <a:noFill/>
          <a:ln>
            <a:noFill/>
          </a:ln>
        </p:spPr>
        <p:txBody>
          <a:bodyPr spcFirstLastPara="1" wrap="square" lIns="91425" tIns="91425" rIns="91425" bIns="91425" anchor="t" anchorCtr="0">
            <a:noAutofit/>
          </a:bodyPr>
          <a:lstStyle>
            <a:lvl1pPr lvl="0">
              <a:buNone/>
              <a:defRPr sz="9600" b="1">
                <a:solidFill>
                  <a:schemeClr val="accent2"/>
                </a:solidFill>
                <a:latin typeface="Montserrat"/>
                <a:ea typeface="Montserrat"/>
                <a:cs typeface="Montserrat"/>
                <a:sym typeface="Montserrat"/>
              </a:defRPr>
            </a:lvl1pPr>
            <a:lvl2pPr lvl="1">
              <a:buNone/>
              <a:defRPr sz="9600" b="1">
                <a:solidFill>
                  <a:schemeClr val="accent2"/>
                </a:solidFill>
                <a:latin typeface="Montserrat"/>
                <a:ea typeface="Montserrat"/>
                <a:cs typeface="Montserrat"/>
                <a:sym typeface="Montserrat"/>
              </a:defRPr>
            </a:lvl2pPr>
            <a:lvl3pPr lvl="2">
              <a:buNone/>
              <a:defRPr sz="9600" b="1">
                <a:solidFill>
                  <a:schemeClr val="accent2"/>
                </a:solidFill>
                <a:latin typeface="Montserrat"/>
                <a:ea typeface="Montserrat"/>
                <a:cs typeface="Montserrat"/>
                <a:sym typeface="Montserrat"/>
              </a:defRPr>
            </a:lvl3pPr>
            <a:lvl4pPr lvl="3">
              <a:buNone/>
              <a:defRPr sz="9600" b="1">
                <a:solidFill>
                  <a:schemeClr val="accent2"/>
                </a:solidFill>
                <a:latin typeface="Montserrat"/>
                <a:ea typeface="Montserrat"/>
                <a:cs typeface="Montserrat"/>
                <a:sym typeface="Montserrat"/>
              </a:defRPr>
            </a:lvl4pPr>
            <a:lvl5pPr lvl="4">
              <a:buNone/>
              <a:defRPr sz="9600" b="1">
                <a:solidFill>
                  <a:schemeClr val="accent2"/>
                </a:solidFill>
                <a:latin typeface="Montserrat"/>
                <a:ea typeface="Montserrat"/>
                <a:cs typeface="Montserrat"/>
                <a:sym typeface="Montserrat"/>
              </a:defRPr>
            </a:lvl5pPr>
            <a:lvl6pPr lvl="5">
              <a:buNone/>
              <a:defRPr sz="9600" b="1">
                <a:solidFill>
                  <a:schemeClr val="accent2"/>
                </a:solidFill>
                <a:latin typeface="Montserrat"/>
                <a:ea typeface="Montserrat"/>
                <a:cs typeface="Montserrat"/>
                <a:sym typeface="Montserrat"/>
              </a:defRPr>
            </a:lvl6pPr>
            <a:lvl7pPr lvl="6">
              <a:buNone/>
              <a:defRPr sz="9600" b="1">
                <a:solidFill>
                  <a:schemeClr val="accent2"/>
                </a:solidFill>
                <a:latin typeface="Montserrat"/>
                <a:ea typeface="Montserrat"/>
                <a:cs typeface="Montserrat"/>
                <a:sym typeface="Montserrat"/>
              </a:defRPr>
            </a:lvl7pPr>
            <a:lvl8pPr lvl="7">
              <a:buNone/>
              <a:defRPr sz="9600" b="1">
                <a:solidFill>
                  <a:schemeClr val="accent2"/>
                </a:solidFill>
                <a:latin typeface="Montserrat"/>
                <a:ea typeface="Montserrat"/>
                <a:cs typeface="Montserrat"/>
                <a:sym typeface="Montserrat"/>
              </a:defRPr>
            </a:lvl8pPr>
            <a:lvl9pPr lvl="8">
              <a:buNone/>
              <a:defRPr sz="9600" b="1">
                <a:solidFill>
                  <a:schemeClr val="accent2"/>
                </a:solidFill>
                <a:latin typeface="Montserrat"/>
                <a:ea typeface="Montserrat"/>
                <a:cs typeface="Montserrat"/>
                <a:sym typeface="Montserrat"/>
              </a:defRPr>
            </a:lvl9pPr>
          </a:lstStyle>
          <a:p>
            <a:fld id="{00000000-1234-1234-1234-123412341234}" type="slidenum">
              <a:rPr lang="en">
                <a:solidFill>
                  <a:srgbClr val="0B5394"/>
                </a:solidFill>
              </a:rPr>
              <a:pPr/>
              <a:t>‹#›</a:t>
            </a:fld>
            <a:endParaRPr>
              <a:solidFill>
                <a:srgbClr val="0B5394"/>
              </a:solidFill>
            </a:endParaRPr>
          </a:p>
        </p:txBody>
      </p:sp>
      <p:sp>
        <p:nvSpPr>
          <p:cNvPr id="8" name="Google Shape;8;p1"/>
          <p:cNvSpPr txBox="1">
            <a:spLocks noGrp="1"/>
          </p:cNvSpPr>
          <p:nvPr>
            <p:ph type="title"/>
          </p:nvPr>
        </p:nvSpPr>
        <p:spPr>
          <a:xfrm>
            <a:off x="203875" y="1626750"/>
            <a:ext cx="1712400" cy="8574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lt1"/>
              </a:buClr>
              <a:buSzPts val="1800"/>
              <a:buFont typeface="Montserrat"/>
              <a:buNone/>
              <a:defRPr sz="1800" b="1">
                <a:solidFill>
                  <a:schemeClr val="lt1"/>
                </a:solidFill>
                <a:latin typeface="Montserrat"/>
                <a:ea typeface="Montserrat"/>
                <a:cs typeface="Montserrat"/>
                <a:sym typeface="Montserrat"/>
              </a:defRPr>
            </a:lvl1pPr>
            <a:lvl2pPr lvl="1">
              <a:spcBef>
                <a:spcPts val="0"/>
              </a:spcBef>
              <a:spcAft>
                <a:spcPts val="0"/>
              </a:spcAft>
              <a:buClr>
                <a:schemeClr val="lt1"/>
              </a:buClr>
              <a:buSzPts val="1800"/>
              <a:buFont typeface="Montserrat"/>
              <a:buNone/>
              <a:defRPr sz="1800" b="1">
                <a:solidFill>
                  <a:schemeClr val="lt1"/>
                </a:solidFill>
                <a:latin typeface="Montserrat"/>
                <a:ea typeface="Montserrat"/>
                <a:cs typeface="Montserrat"/>
                <a:sym typeface="Montserrat"/>
              </a:defRPr>
            </a:lvl2pPr>
            <a:lvl3pPr lvl="2">
              <a:spcBef>
                <a:spcPts val="0"/>
              </a:spcBef>
              <a:spcAft>
                <a:spcPts val="0"/>
              </a:spcAft>
              <a:buClr>
                <a:schemeClr val="lt1"/>
              </a:buClr>
              <a:buSzPts val="1800"/>
              <a:buFont typeface="Montserrat"/>
              <a:buNone/>
              <a:defRPr sz="1800" b="1">
                <a:solidFill>
                  <a:schemeClr val="lt1"/>
                </a:solidFill>
                <a:latin typeface="Montserrat"/>
                <a:ea typeface="Montserrat"/>
                <a:cs typeface="Montserrat"/>
                <a:sym typeface="Montserrat"/>
              </a:defRPr>
            </a:lvl3pPr>
            <a:lvl4pPr lvl="3">
              <a:spcBef>
                <a:spcPts val="0"/>
              </a:spcBef>
              <a:spcAft>
                <a:spcPts val="0"/>
              </a:spcAft>
              <a:buClr>
                <a:schemeClr val="lt1"/>
              </a:buClr>
              <a:buSzPts val="1800"/>
              <a:buFont typeface="Montserrat"/>
              <a:buNone/>
              <a:defRPr sz="1800" b="1">
                <a:solidFill>
                  <a:schemeClr val="lt1"/>
                </a:solidFill>
                <a:latin typeface="Montserrat"/>
                <a:ea typeface="Montserrat"/>
                <a:cs typeface="Montserrat"/>
                <a:sym typeface="Montserrat"/>
              </a:defRPr>
            </a:lvl4pPr>
            <a:lvl5pPr lvl="4">
              <a:spcBef>
                <a:spcPts val="0"/>
              </a:spcBef>
              <a:spcAft>
                <a:spcPts val="0"/>
              </a:spcAft>
              <a:buClr>
                <a:schemeClr val="lt1"/>
              </a:buClr>
              <a:buSzPts val="1800"/>
              <a:buFont typeface="Montserrat"/>
              <a:buNone/>
              <a:defRPr sz="1800" b="1">
                <a:solidFill>
                  <a:schemeClr val="lt1"/>
                </a:solidFill>
                <a:latin typeface="Montserrat"/>
                <a:ea typeface="Montserrat"/>
                <a:cs typeface="Montserrat"/>
                <a:sym typeface="Montserrat"/>
              </a:defRPr>
            </a:lvl5pPr>
            <a:lvl6pPr lvl="5">
              <a:spcBef>
                <a:spcPts val="0"/>
              </a:spcBef>
              <a:spcAft>
                <a:spcPts val="0"/>
              </a:spcAft>
              <a:buClr>
                <a:schemeClr val="lt1"/>
              </a:buClr>
              <a:buSzPts val="1800"/>
              <a:buFont typeface="Montserrat"/>
              <a:buNone/>
              <a:defRPr sz="1800" b="1">
                <a:solidFill>
                  <a:schemeClr val="lt1"/>
                </a:solidFill>
                <a:latin typeface="Montserrat"/>
                <a:ea typeface="Montserrat"/>
                <a:cs typeface="Montserrat"/>
                <a:sym typeface="Montserrat"/>
              </a:defRPr>
            </a:lvl6pPr>
            <a:lvl7pPr lvl="6">
              <a:spcBef>
                <a:spcPts val="0"/>
              </a:spcBef>
              <a:spcAft>
                <a:spcPts val="0"/>
              </a:spcAft>
              <a:buClr>
                <a:schemeClr val="lt1"/>
              </a:buClr>
              <a:buSzPts val="1800"/>
              <a:buFont typeface="Montserrat"/>
              <a:buNone/>
              <a:defRPr sz="1800" b="1">
                <a:solidFill>
                  <a:schemeClr val="lt1"/>
                </a:solidFill>
                <a:latin typeface="Montserrat"/>
                <a:ea typeface="Montserrat"/>
                <a:cs typeface="Montserrat"/>
                <a:sym typeface="Montserrat"/>
              </a:defRPr>
            </a:lvl7pPr>
            <a:lvl8pPr lvl="7">
              <a:spcBef>
                <a:spcPts val="0"/>
              </a:spcBef>
              <a:spcAft>
                <a:spcPts val="0"/>
              </a:spcAft>
              <a:buClr>
                <a:schemeClr val="lt1"/>
              </a:buClr>
              <a:buSzPts val="1800"/>
              <a:buFont typeface="Montserrat"/>
              <a:buNone/>
              <a:defRPr sz="1800" b="1">
                <a:solidFill>
                  <a:schemeClr val="lt1"/>
                </a:solidFill>
                <a:latin typeface="Montserrat"/>
                <a:ea typeface="Montserrat"/>
                <a:cs typeface="Montserrat"/>
                <a:sym typeface="Montserrat"/>
              </a:defRPr>
            </a:lvl8pPr>
            <a:lvl9pPr lvl="8">
              <a:spcBef>
                <a:spcPts val="0"/>
              </a:spcBef>
              <a:spcAft>
                <a:spcPts val="0"/>
              </a:spcAft>
              <a:buClr>
                <a:schemeClr val="lt1"/>
              </a:buClr>
              <a:buSzPts val="1800"/>
              <a:buFont typeface="Montserrat"/>
              <a:buNone/>
              <a:defRPr sz="1800" b="1">
                <a:solidFill>
                  <a:schemeClr val="lt1"/>
                </a:solidFill>
                <a:latin typeface="Montserrat"/>
                <a:ea typeface="Montserrat"/>
                <a:cs typeface="Montserrat"/>
                <a:sym typeface="Montserrat"/>
              </a:defRPr>
            </a:lvl9pPr>
          </a:lstStyle>
          <a:p>
            <a:endParaRPr/>
          </a:p>
        </p:txBody>
      </p:sp>
    </p:spTree>
    <p:extLst>
      <p:ext uri="{BB962C8B-B14F-4D97-AF65-F5344CB8AC3E}">
        <p14:creationId xmlns:p14="http://schemas.microsoft.com/office/powerpoint/2010/main" val="2022529042"/>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body" idx="1"/>
          </p:nvPr>
        </p:nvSpPr>
        <p:spPr>
          <a:xfrm>
            <a:off x="2874625" y="484600"/>
            <a:ext cx="5562000" cy="4207800"/>
          </a:xfrm>
          <a:prstGeom prst="rect">
            <a:avLst/>
          </a:prstGeom>
          <a:noFill/>
          <a:ln>
            <a:noFill/>
          </a:ln>
        </p:spPr>
        <p:txBody>
          <a:bodyPr spcFirstLastPara="1" wrap="square" lIns="91425" tIns="91425" rIns="91425" bIns="91425" anchor="t" anchorCtr="0">
            <a:noAutofit/>
          </a:bodyPr>
          <a:lstStyle>
            <a:lvl1pPr marL="457200" lvl="0" indent="-419100">
              <a:spcBef>
                <a:spcPts val="600"/>
              </a:spcBef>
              <a:spcAft>
                <a:spcPts val="0"/>
              </a:spcAft>
              <a:buClr>
                <a:schemeClr val="accent3"/>
              </a:buClr>
              <a:buSzPts val="3000"/>
              <a:buFont typeface="Roboto"/>
              <a:buChar char="▸"/>
              <a:defRPr sz="3000">
                <a:solidFill>
                  <a:schemeClr val="dk1"/>
                </a:solidFill>
                <a:latin typeface="Roboto"/>
                <a:ea typeface="Roboto"/>
                <a:cs typeface="Roboto"/>
                <a:sym typeface="Roboto"/>
              </a:defRPr>
            </a:lvl1pPr>
            <a:lvl2pPr marL="914400" lvl="1" indent="-381000">
              <a:spcBef>
                <a:spcPts val="0"/>
              </a:spcBef>
              <a:spcAft>
                <a:spcPts val="0"/>
              </a:spcAft>
              <a:buClr>
                <a:schemeClr val="accent3"/>
              </a:buClr>
              <a:buSzPts val="2400"/>
              <a:buFont typeface="Roboto"/>
              <a:buChar char="▹"/>
              <a:defRPr sz="2400">
                <a:solidFill>
                  <a:schemeClr val="dk1"/>
                </a:solidFill>
                <a:latin typeface="Roboto"/>
                <a:ea typeface="Roboto"/>
                <a:cs typeface="Roboto"/>
                <a:sym typeface="Roboto"/>
              </a:defRPr>
            </a:lvl2pPr>
            <a:lvl3pPr marL="1371600" lvl="2" indent="-381000">
              <a:spcBef>
                <a:spcPts val="0"/>
              </a:spcBef>
              <a:spcAft>
                <a:spcPts val="0"/>
              </a:spcAft>
              <a:buClr>
                <a:schemeClr val="accent3"/>
              </a:buClr>
              <a:buSzPts val="2400"/>
              <a:buFont typeface="Roboto"/>
              <a:buChar char="■"/>
              <a:defRPr sz="2400">
                <a:solidFill>
                  <a:schemeClr val="dk1"/>
                </a:solidFill>
                <a:latin typeface="Roboto"/>
                <a:ea typeface="Roboto"/>
                <a:cs typeface="Roboto"/>
                <a:sym typeface="Roboto"/>
              </a:defRPr>
            </a:lvl3pPr>
            <a:lvl4pPr marL="1828800" lvl="3" indent="-342900">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4pPr>
            <a:lvl5pPr marL="2286000" lvl="4" indent="-342900">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5pPr>
            <a:lvl6pPr marL="2743200" lvl="5" indent="-342900">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6pPr>
            <a:lvl7pPr marL="3200400" lvl="6" indent="-342900">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7pPr>
            <a:lvl8pPr marL="3657600" lvl="7" indent="-342900">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8pPr>
            <a:lvl9pPr marL="4114800" lvl="8" indent="-342900">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9pPr>
          </a:lstStyle>
          <a:p>
            <a:endParaRPr/>
          </a:p>
        </p:txBody>
      </p:sp>
      <p:sp>
        <p:nvSpPr>
          <p:cNvPr id="7" name="Google Shape;7;p1"/>
          <p:cNvSpPr txBox="1">
            <a:spLocks noGrp="1"/>
          </p:cNvSpPr>
          <p:nvPr>
            <p:ph type="sldNum" idx="12"/>
          </p:nvPr>
        </p:nvSpPr>
        <p:spPr>
          <a:xfrm>
            <a:off x="109075" y="146024"/>
            <a:ext cx="1807200" cy="1252800"/>
          </a:xfrm>
          <a:prstGeom prst="rect">
            <a:avLst/>
          </a:prstGeom>
          <a:noFill/>
          <a:ln>
            <a:noFill/>
          </a:ln>
        </p:spPr>
        <p:txBody>
          <a:bodyPr spcFirstLastPara="1" wrap="square" lIns="91425" tIns="91425" rIns="91425" bIns="91425" anchor="t" anchorCtr="0">
            <a:noAutofit/>
          </a:bodyPr>
          <a:lstStyle>
            <a:lvl1pPr lvl="0">
              <a:buNone/>
              <a:defRPr sz="9600" b="1">
                <a:solidFill>
                  <a:schemeClr val="accent2"/>
                </a:solidFill>
                <a:latin typeface="Montserrat"/>
                <a:ea typeface="Montserrat"/>
                <a:cs typeface="Montserrat"/>
                <a:sym typeface="Montserrat"/>
              </a:defRPr>
            </a:lvl1pPr>
            <a:lvl2pPr lvl="1">
              <a:buNone/>
              <a:defRPr sz="9600" b="1">
                <a:solidFill>
                  <a:schemeClr val="accent2"/>
                </a:solidFill>
                <a:latin typeface="Montserrat"/>
                <a:ea typeface="Montserrat"/>
                <a:cs typeface="Montserrat"/>
                <a:sym typeface="Montserrat"/>
              </a:defRPr>
            </a:lvl2pPr>
            <a:lvl3pPr lvl="2">
              <a:buNone/>
              <a:defRPr sz="9600" b="1">
                <a:solidFill>
                  <a:schemeClr val="accent2"/>
                </a:solidFill>
                <a:latin typeface="Montserrat"/>
                <a:ea typeface="Montserrat"/>
                <a:cs typeface="Montserrat"/>
                <a:sym typeface="Montserrat"/>
              </a:defRPr>
            </a:lvl3pPr>
            <a:lvl4pPr lvl="3">
              <a:buNone/>
              <a:defRPr sz="9600" b="1">
                <a:solidFill>
                  <a:schemeClr val="accent2"/>
                </a:solidFill>
                <a:latin typeface="Montserrat"/>
                <a:ea typeface="Montserrat"/>
                <a:cs typeface="Montserrat"/>
                <a:sym typeface="Montserrat"/>
              </a:defRPr>
            </a:lvl4pPr>
            <a:lvl5pPr lvl="4">
              <a:buNone/>
              <a:defRPr sz="9600" b="1">
                <a:solidFill>
                  <a:schemeClr val="accent2"/>
                </a:solidFill>
                <a:latin typeface="Montserrat"/>
                <a:ea typeface="Montserrat"/>
                <a:cs typeface="Montserrat"/>
                <a:sym typeface="Montserrat"/>
              </a:defRPr>
            </a:lvl5pPr>
            <a:lvl6pPr lvl="5">
              <a:buNone/>
              <a:defRPr sz="9600" b="1">
                <a:solidFill>
                  <a:schemeClr val="accent2"/>
                </a:solidFill>
                <a:latin typeface="Montserrat"/>
                <a:ea typeface="Montserrat"/>
                <a:cs typeface="Montserrat"/>
                <a:sym typeface="Montserrat"/>
              </a:defRPr>
            </a:lvl6pPr>
            <a:lvl7pPr lvl="6">
              <a:buNone/>
              <a:defRPr sz="9600" b="1">
                <a:solidFill>
                  <a:schemeClr val="accent2"/>
                </a:solidFill>
                <a:latin typeface="Montserrat"/>
                <a:ea typeface="Montserrat"/>
                <a:cs typeface="Montserrat"/>
                <a:sym typeface="Montserrat"/>
              </a:defRPr>
            </a:lvl7pPr>
            <a:lvl8pPr lvl="7">
              <a:buNone/>
              <a:defRPr sz="9600" b="1">
                <a:solidFill>
                  <a:schemeClr val="accent2"/>
                </a:solidFill>
                <a:latin typeface="Montserrat"/>
                <a:ea typeface="Montserrat"/>
                <a:cs typeface="Montserrat"/>
                <a:sym typeface="Montserrat"/>
              </a:defRPr>
            </a:lvl8pPr>
            <a:lvl9pPr lvl="8">
              <a:buNone/>
              <a:defRPr sz="9600" b="1">
                <a:solidFill>
                  <a:schemeClr val="accent2"/>
                </a:solidFill>
                <a:latin typeface="Montserrat"/>
                <a:ea typeface="Montserrat"/>
                <a:cs typeface="Montserrat"/>
                <a:sym typeface="Montserrat"/>
              </a:defRPr>
            </a:lvl9pPr>
          </a:lstStyle>
          <a:p>
            <a:fld id="{00000000-1234-1234-1234-123412341234}" type="slidenum">
              <a:rPr lang="en">
                <a:solidFill>
                  <a:srgbClr val="0B5394"/>
                </a:solidFill>
              </a:rPr>
              <a:pPr/>
              <a:t>‹#›</a:t>
            </a:fld>
            <a:endParaRPr>
              <a:solidFill>
                <a:srgbClr val="0B5394"/>
              </a:solidFill>
            </a:endParaRPr>
          </a:p>
        </p:txBody>
      </p:sp>
      <p:sp>
        <p:nvSpPr>
          <p:cNvPr id="8" name="Google Shape;8;p1"/>
          <p:cNvSpPr txBox="1">
            <a:spLocks noGrp="1"/>
          </p:cNvSpPr>
          <p:nvPr>
            <p:ph type="title"/>
          </p:nvPr>
        </p:nvSpPr>
        <p:spPr>
          <a:xfrm>
            <a:off x="203875" y="1626750"/>
            <a:ext cx="1712400" cy="8574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lt1"/>
              </a:buClr>
              <a:buSzPts val="1800"/>
              <a:buFont typeface="Montserrat"/>
              <a:buNone/>
              <a:defRPr sz="1800" b="1">
                <a:solidFill>
                  <a:schemeClr val="lt1"/>
                </a:solidFill>
                <a:latin typeface="Montserrat"/>
                <a:ea typeface="Montserrat"/>
                <a:cs typeface="Montserrat"/>
                <a:sym typeface="Montserrat"/>
              </a:defRPr>
            </a:lvl1pPr>
            <a:lvl2pPr lvl="1">
              <a:spcBef>
                <a:spcPts val="0"/>
              </a:spcBef>
              <a:spcAft>
                <a:spcPts val="0"/>
              </a:spcAft>
              <a:buClr>
                <a:schemeClr val="lt1"/>
              </a:buClr>
              <a:buSzPts val="1800"/>
              <a:buFont typeface="Montserrat"/>
              <a:buNone/>
              <a:defRPr sz="1800" b="1">
                <a:solidFill>
                  <a:schemeClr val="lt1"/>
                </a:solidFill>
                <a:latin typeface="Montserrat"/>
                <a:ea typeface="Montserrat"/>
                <a:cs typeface="Montserrat"/>
                <a:sym typeface="Montserrat"/>
              </a:defRPr>
            </a:lvl2pPr>
            <a:lvl3pPr lvl="2">
              <a:spcBef>
                <a:spcPts val="0"/>
              </a:spcBef>
              <a:spcAft>
                <a:spcPts val="0"/>
              </a:spcAft>
              <a:buClr>
                <a:schemeClr val="lt1"/>
              </a:buClr>
              <a:buSzPts val="1800"/>
              <a:buFont typeface="Montserrat"/>
              <a:buNone/>
              <a:defRPr sz="1800" b="1">
                <a:solidFill>
                  <a:schemeClr val="lt1"/>
                </a:solidFill>
                <a:latin typeface="Montserrat"/>
                <a:ea typeface="Montserrat"/>
                <a:cs typeface="Montserrat"/>
                <a:sym typeface="Montserrat"/>
              </a:defRPr>
            </a:lvl3pPr>
            <a:lvl4pPr lvl="3">
              <a:spcBef>
                <a:spcPts val="0"/>
              </a:spcBef>
              <a:spcAft>
                <a:spcPts val="0"/>
              </a:spcAft>
              <a:buClr>
                <a:schemeClr val="lt1"/>
              </a:buClr>
              <a:buSzPts val="1800"/>
              <a:buFont typeface="Montserrat"/>
              <a:buNone/>
              <a:defRPr sz="1800" b="1">
                <a:solidFill>
                  <a:schemeClr val="lt1"/>
                </a:solidFill>
                <a:latin typeface="Montserrat"/>
                <a:ea typeface="Montserrat"/>
                <a:cs typeface="Montserrat"/>
                <a:sym typeface="Montserrat"/>
              </a:defRPr>
            </a:lvl4pPr>
            <a:lvl5pPr lvl="4">
              <a:spcBef>
                <a:spcPts val="0"/>
              </a:spcBef>
              <a:spcAft>
                <a:spcPts val="0"/>
              </a:spcAft>
              <a:buClr>
                <a:schemeClr val="lt1"/>
              </a:buClr>
              <a:buSzPts val="1800"/>
              <a:buFont typeface="Montserrat"/>
              <a:buNone/>
              <a:defRPr sz="1800" b="1">
                <a:solidFill>
                  <a:schemeClr val="lt1"/>
                </a:solidFill>
                <a:latin typeface="Montserrat"/>
                <a:ea typeface="Montserrat"/>
                <a:cs typeface="Montserrat"/>
                <a:sym typeface="Montserrat"/>
              </a:defRPr>
            </a:lvl5pPr>
            <a:lvl6pPr lvl="5">
              <a:spcBef>
                <a:spcPts val="0"/>
              </a:spcBef>
              <a:spcAft>
                <a:spcPts val="0"/>
              </a:spcAft>
              <a:buClr>
                <a:schemeClr val="lt1"/>
              </a:buClr>
              <a:buSzPts val="1800"/>
              <a:buFont typeface="Montserrat"/>
              <a:buNone/>
              <a:defRPr sz="1800" b="1">
                <a:solidFill>
                  <a:schemeClr val="lt1"/>
                </a:solidFill>
                <a:latin typeface="Montserrat"/>
                <a:ea typeface="Montserrat"/>
                <a:cs typeface="Montserrat"/>
                <a:sym typeface="Montserrat"/>
              </a:defRPr>
            </a:lvl6pPr>
            <a:lvl7pPr lvl="6">
              <a:spcBef>
                <a:spcPts val="0"/>
              </a:spcBef>
              <a:spcAft>
                <a:spcPts val="0"/>
              </a:spcAft>
              <a:buClr>
                <a:schemeClr val="lt1"/>
              </a:buClr>
              <a:buSzPts val="1800"/>
              <a:buFont typeface="Montserrat"/>
              <a:buNone/>
              <a:defRPr sz="1800" b="1">
                <a:solidFill>
                  <a:schemeClr val="lt1"/>
                </a:solidFill>
                <a:latin typeface="Montserrat"/>
                <a:ea typeface="Montserrat"/>
                <a:cs typeface="Montserrat"/>
                <a:sym typeface="Montserrat"/>
              </a:defRPr>
            </a:lvl7pPr>
            <a:lvl8pPr lvl="7">
              <a:spcBef>
                <a:spcPts val="0"/>
              </a:spcBef>
              <a:spcAft>
                <a:spcPts val="0"/>
              </a:spcAft>
              <a:buClr>
                <a:schemeClr val="lt1"/>
              </a:buClr>
              <a:buSzPts val="1800"/>
              <a:buFont typeface="Montserrat"/>
              <a:buNone/>
              <a:defRPr sz="1800" b="1">
                <a:solidFill>
                  <a:schemeClr val="lt1"/>
                </a:solidFill>
                <a:latin typeface="Montserrat"/>
                <a:ea typeface="Montserrat"/>
                <a:cs typeface="Montserrat"/>
                <a:sym typeface="Montserrat"/>
              </a:defRPr>
            </a:lvl8pPr>
            <a:lvl9pPr lvl="8">
              <a:spcBef>
                <a:spcPts val="0"/>
              </a:spcBef>
              <a:spcAft>
                <a:spcPts val="0"/>
              </a:spcAft>
              <a:buClr>
                <a:schemeClr val="lt1"/>
              </a:buClr>
              <a:buSzPts val="1800"/>
              <a:buFont typeface="Montserrat"/>
              <a:buNone/>
              <a:defRPr sz="1800" b="1">
                <a:solidFill>
                  <a:schemeClr val="lt1"/>
                </a:solidFill>
                <a:latin typeface="Montserrat"/>
                <a:ea typeface="Montserrat"/>
                <a:cs typeface="Montserrat"/>
                <a:sym typeface="Montserrat"/>
              </a:defRPr>
            </a:lvl9pPr>
          </a:lstStyle>
          <a:p>
            <a:endParaRPr/>
          </a:p>
        </p:txBody>
      </p:sp>
    </p:spTree>
    <p:extLst>
      <p:ext uri="{BB962C8B-B14F-4D97-AF65-F5344CB8AC3E}">
        <p14:creationId xmlns:p14="http://schemas.microsoft.com/office/powerpoint/2010/main" val="1430501987"/>
      </p:ext>
    </p:extLst>
  </p:cSld>
  <p:clrMap bg1="lt1" tx1="dk1" bg2="dk2" tx2="lt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body" idx="1"/>
          </p:nvPr>
        </p:nvSpPr>
        <p:spPr>
          <a:xfrm>
            <a:off x="2874625" y="484600"/>
            <a:ext cx="5562000" cy="4207800"/>
          </a:xfrm>
          <a:prstGeom prst="rect">
            <a:avLst/>
          </a:prstGeom>
          <a:noFill/>
          <a:ln>
            <a:noFill/>
          </a:ln>
        </p:spPr>
        <p:txBody>
          <a:bodyPr spcFirstLastPara="1" wrap="square" lIns="91425" tIns="91425" rIns="91425" bIns="91425" anchor="t" anchorCtr="0">
            <a:noAutofit/>
          </a:bodyPr>
          <a:lstStyle>
            <a:lvl1pPr marL="457200" lvl="0" indent="-419100">
              <a:spcBef>
                <a:spcPts val="600"/>
              </a:spcBef>
              <a:spcAft>
                <a:spcPts val="0"/>
              </a:spcAft>
              <a:buClr>
                <a:schemeClr val="accent3"/>
              </a:buClr>
              <a:buSzPts val="3000"/>
              <a:buFont typeface="Roboto"/>
              <a:buChar char="▸"/>
              <a:defRPr sz="3000">
                <a:solidFill>
                  <a:schemeClr val="dk1"/>
                </a:solidFill>
                <a:latin typeface="Roboto"/>
                <a:ea typeface="Roboto"/>
                <a:cs typeface="Roboto"/>
                <a:sym typeface="Roboto"/>
              </a:defRPr>
            </a:lvl1pPr>
            <a:lvl2pPr marL="914400" lvl="1" indent="-381000">
              <a:spcBef>
                <a:spcPts val="0"/>
              </a:spcBef>
              <a:spcAft>
                <a:spcPts val="0"/>
              </a:spcAft>
              <a:buClr>
                <a:schemeClr val="accent3"/>
              </a:buClr>
              <a:buSzPts val="2400"/>
              <a:buFont typeface="Roboto"/>
              <a:buChar char="▹"/>
              <a:defRPr sz="2400">
                <a:solidFill>
                  <a:schemeClr val="dk1"/>
                </a:solidFill>
                <a:latin typeface="Roboto"/>
                <a:ea typeface="Roboto"/>
                <a:cs typeface="Roboto"/>
                <a:sym typeface="Roboto"/>
              </a:defRPr>
            </a:lvl2pPr>
            <a:lvl3pPr marL="1371600" lvl="2" indent="-381000">
              <a:spcBef>
                <a:spcPts val="0"/>
              </a:spcBef>
              <a:spcAft>
                <a:spcPts val="0"/>
              </a:spcAft>
              <a:buClr>
                <a:schemeClr val="accent3"/>
              </a:buClr>
              <a:buSzPts val="2400"/>
              <a:buFont typeface="Roboto"/>
              <a:buChar char="■"/>
              <a:defRPr sz="2400">
                <a:solidFill>
                  <a:schemeClr val="dk1"/>
                </a:solidFill>
                <a:latin typeface="Roboto"/>
                <a:ea typeface="Roboto"/>
                <a:cs typeface="Roboto"/>
                <a:sym typeface="Roboto"/>
              </a:defRPr>
            </a:lvl3pPr>
            <a:lvl4pPr marL="1828800" lvl="3" indent="-342900">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4pPr>
            <a:lvl5pPr marL="2286000" lvl="4" indent="-342900">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5pPr>
            <a:lvl6pPr marL="2743200" lvl="5" indent="-342900">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6pPr>
            <a:lvl7pPr marL="3200400" lvl="6" indent="-342900">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7pPr>
            <a:lvl8pPr marL="3657600" lvl="7" indent="-342900">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8pPr>
            <a:lvl9pPr marL="4114800" lvl="8" indent="-342900">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9pPr>
          </a:lstStyle>
          <a:p>
            <a:endParaRPr/>
          </a:p>
        </p:txBody>
      </p:sp>
      <p:sp>
        <p:nvSpPr>
          <p:cNvPr id="7" name="Google Shape;7;p1"/>
          <p:cNvSpPr txBox="1">
            <a:spLocks noGrp="1"/>
          </p:cNvSpPr>
          <p:nvPr>
            <p:ph type="sldNum" idx="12"/>
          </p:nvPr>
        </p:nvSpPr>
        <p:spPr>
          <a:xfrm>
            <a:off x="109075" y="146024"/>
            <a:ext cx="1807200" cy="1252800"/>
          </a:xfrm>
          <a:prstGeom prst="rect">
            <a:avLst/>
          </a:prstGeom>
          <a:noFill/>
          <a:ln>
            <a:noFill/>
          </a:ln>
        </p:spPr>
        <p:txBody>
          <a:bodyPr spcFirstLastPara="1" wrap="square" lIns="91425" tIns="91425" rIns="91425" bIns="91425" anchor="t" anchorCtr="0">
            <a:noAutofit/>
          </a:bodyPr>
          <a:lstStyle>
            <a:lvl1pPr lvl="0">
              <a:buNone/>
              <a:defRPr sz="9600" b="1">
                <a:solidFill>
                  <a:schemeClr val="accent2"/>
                </a:solidFill>
                <a:latin typeface="Montserrat"/>
                <a:ea typeface="Montserrat"/>
                <a:cs typeface="Montserrat"/>
                <a:sym typeface="Montserrat"/>
              </a:defRPr>
            </a:lvl1pPr>
            <a:lvl2pPr lvl="1">
              <a:buNone/>
              <a:defRPr sz="9600" b="1">
                <a:solidFill>
                  <a:schemeClr val="accent2"/>
                </a:solidFill>
                <a:latin typeface="Montserrat"/>
                <a:ea typeface="Montserrat"/>
                <a:cs typeface="Montserrat"/>
                <a:sym typeface="Montserrat"/>
              </a:defRPr>
            </a:lvl2pPr>
            <a:lvl3pPr lvl="2">
              <a:buNone/>
              <a:defRPr sz="9600" b="1">
                <a:solidFill>
                  <a:schemeClr val="accent2"/>
                </a:solidFill>
                <a:latin typeface="Montserrat"/>
                <a:ea typeface="Montserrat"/>
                <a:cs typeface="Montserrat"/>
                <a:sym typeface="Montserrat"/>
              </a:defRPr>
            </a:lvl3pPr>
            <a:lvl4pPr lvl="3">
              <a:buNone/>
              <a:defRPr sz="9600" b="1">
                <a:solidFill>
                  <a:schemeClr val="accent2"/>
                </a:solidFill>
                <a:latin typeface="Montserrat"/>
                <a:ea typeface="Montserrat"/>
                <a:cs typeface="Montserrat"/>
                <a:sym typeface="Montserrat"/>
              </a:defRPr>
            </a:lvl4pPr>
            <a:lvl5pPr lvl="4">
              <a:buNone/>
              <a:defRPr sz="9600" b="1">
                <a:solidFill>
                  <a:schemeClr val="accent2"/>
                </a:solidFill>
                <a:latin typeface="Montserrat"/>
                <a:ea typeface="Montserrat"/>
                <a:cs typeface="Montserrat"/>
                <a:sym typeface="Montserrat"/>
              </a:defRPr>
            </a:lvl5pPr>
            <a:lvl6pPr lvl="5">
              <a:buNone/>
              <a:defRPr sz="9600" b="1">
                <a:solidFill>
                  <a:schemeClr val="accent2"/>
                </a:solidFill>
                <a:latin typeface="Montserrat"/>
                <a:ea typeface="Montserrat"/>
                <a:cs typeface="Montserrat"/>
                <a:sym typeface="Montserrat"/>
              </a:defRPr>
            </a:lvl6pPr>
            <a:lvl7pPr lvl="6">
              <a:buNone/>
              <a:defRPr sz="9600" b="1">
                <a:solidFill>
                  <a:schemeClr val="accent2"/>
                </a:solidFill>
                <a:latin typeface="Montserrat"/>
                <a:ea typeface="Montserrat"/>
                <a:cs typeface="Montserrat"/>
                <a:sym typeface="Montserrat"/>
              </a:defRPr>
            </a:lvl7pPr>
            <a:lvl8pPr lvl="7">
              <a:buNone/>
              <a:defRPr sz="9600" b="1">
                <a:solidFill>
                  <a:schemeClr val="accent2"/>
                </a:solidFill>
                <a:latin typeface="Montserrat"/>
                <a:ea typeface="Montserrat"/>
                <a:cs typeface="Montserrat"/>
                <a:sym typeface="Montserrat"/>
              </a:defRPr>
            </a:lvl8pPr>
            <a:lvl9pPr lvl="8">
              <a:buNone/>
              <a:defRPr sz="9600" b="1">
                <a:solidFill>
                  <a:schemeClr val="accent2"/>
                </a:solidFill>
                <a:latin typeface="Montserrat"/>
                <a:ea typeface="Montserrat"/>
                <a:cs typeface="Montserrat"/>
                <a:sym typeface="Montserrat"/>
              </a:defRPr>
            </a:lvl9pPr>
          </a:lstStyle>
          <a:p>
            <a:fld id="{00000000-1234-1234-1234-123412341234}" type="slidenum">
              <a:rPr lang="en">
                <a:solidFill>
                  <a:srgbClr val="0B5394"/>
                </a:solidFill>
              </a:rPr>
              <a:pPr/>
              <a:t>‹#›</a:t>
            </a:fld>
            <a:endParaRPr>
              <a:solidFill>
                <a:srgbClr val="0B5394"/>
              </a:solidFill>
            </a:endParaRPr>
          </a:p>
        </p:txBody>
      </p:sp>
      <p:sp>
        <p:nvSpPr>
          <p:cNvPr id="8" name="Google Shape;8;p1"/>
          <p:cNvSpPr txBox="1">
            <a:spLocks noGrp="1"/>
          </p:cNvSpPr>
          <p:nvPr>
            <p:ph type="title"/>
          </p:nvPr>
        </p:nvSpPr>
        <p:spPr>
          <a:xfrm>
            <a:off x="203875" y="1626750"/>
            <a:ext cx="1712400" cy="8574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lt1"/>
              </a:buClr>
              <a:buSzPts val="1800"/>
              <a:buFont typeface="Montserrat"/>
              <a:buNone/>
              <a:defRPr sz="1800" b="1">
                <a:solidFill>
                  <a:schemeClr val="lt1"/>
                </a:solidFill>
                <a:latin typeface="Montserrat"/>
                <a:ea typeface="Montserrat"/>
                <a:cs typeface="Montserrat"/>
                <a:sym typeface="Montserrat"/>
              </a:defRPr>
            </a:lvl1pPr>
            <a:lvl2pPr lvl="1">
              <a:spcBef>
                <a:spcPts val="0"/>
              </a:spcBef>
              <a:spcAft>
                <a:spcPts val="0"/>
              </a:spcAft>
              <a:buClr>
                <a:schemeClr val="lt1"/>
              </a:buClr>
              <a:buSzPts val="1800"/>
              <a:buFont typeface="Montserrat"/>
              <a:buNone/>
              <a:defRPr sz="1800" b="1">
                <a:solidFill>
                  <a:schemeClr val="lt1"/>
                </a:solidFill>
                <a:latin typeface="Montserrat"/>
                <a:ea typeface="Montserrat"/>
                <a:cs typeface="Montserrat"/>
                <a:sym typeface="Montserrat"/>
              </a:defRPr>
            </a:lvl2pPr>
            <a:lvl3pPr lvl="2">
              <a:spcBef>
                <a:spcPts val="0"/>
              </a:spcBef>
              <a:spcAft>
                <a:spcPts val="0"/>
              </a:spcAft>
              <a:buClr>
                <a:schemeClr val="lt1"/>
              </a:buClr>
              <a:buSzPts val="1800"/>
              <a:buFont typeface="Montserrat"/>
              <a:buNone/>
              <a:defRPr sz="1800" b="1">
                <a:solidFill>
                  <a:schemeClr val="lt1"/>
                </a:solidFill>
                <a:latin typeface="Montserrat"/>
                <a:ea typeface="Montserrat"/>
                <a:cs typeface="Montserrat"/>
                <a:sym typeface="Montserrat"/>
              </a:defRPr>
            </a:lvl3pPr>
            <a:lvl4pPr lvl="3">
              <a:spcBef>
                <a:spcPts val="0"/>
              </a:spcBef>
              <a:spcAft>
                <a:spcPts val="0"/>
              </a:spcAft>
              <a:buClr>
                <a:schemeClr val="lt1"/>
              </a:buClr>
              <a:buSzPts val="1800"/>
              <a:buFont typeface="Montserrat"/>
              <a:buNone/>
              <a:defRPr sz="1800" b="1">
                <a:solidFill>
                  <a:schemeClr val="lt1"/>
                </a:solidFill>
                <a:latin typeface="Montserrat"/>
                <a:ea typeface="Montserrat"/>
                <a:cs typeface="Montserrat"/>
                <a:sym typeface="Montserrat"/>
              </a:defRPr>
            </a:lvl4pPr>
            <a:lvl5pPr lvl="4">
              <a:spcBef>
                <a:spcPts val="0"/>
              </a:spcBef>
              <a:spcAft>
                <a:spcPts val="0"/>
              </a:spcAft>
              <a:buClr>
                <a:schemeClr val="lt1"/>
              </a:buClr>
              <a:buSzPts val="1800"/>
              <a:buFont typeface="Montserrat"/>
              <a:buNone/>
              <a:defRPr sz="1800" b="1">
                <a:solidFill>
                  <a:schemeClr val="lt1"/>
                </a:solidFill>
                <a:latin typeface="Montserrat"/>
                <a:ea typeface="Montserrat"/>
                <a:cs typeface="Montserrat"/>
                <a:sym typeface="Montserrat"/>
              </a:defRPr>
            </a:lvl5pPr>
            <a:lvl6pPr lvl="5">
              <a:spcBef>
                <a:spcPts val="0"/>
              </a:spcBef>
              <a:spcAft>
                <a:spcPts val="0"/>
              </a:spcAft>
              <a:buClr>
                <a:schemeClr val="lt1"/>
              </a:buClr>
              <a:buSzPts val="1800"/>
              <a:buFont typeface="Montserrat"/>
              <a:buNone/>
              <a:defRPr sz="1800" b="1">
                <a:solidFill>
                  <a:schemeClr val="lt1"/>
                </a:solidFill>
                <a:latin typeface="Montserrat"/>
                <a:ea typeface="Montserrat"/>
                <a:cs typeface="Montserrat"/>
                <a:sym typeface="Montserrat"/>
              </a:defRPr>
            </a:lvl6pPr>
            <a:lvl7pPr lvl="6">
              <a:spcBef>
                <a:spcPts val="0"/>
              </a:spcBef>
              <a:spcAft>
                <a:spcPts val="0"/>
              </a:spcAft>
              <a:buClr>
                <a:schemeClr val="lt1"/>
              </a:buClr>
              <a:buSzPts val="1800"/>
              <a:buFont typeface="Montserrat"/>
              <a:buNone/>
              <a:defRPr sz="1800" b="1">
                <a:solidFill>
                  <a:schemeClr val="lt1"/>
                </a:solidFill>
                <a:latin typeface="Montserrat"/>
                <a:ea typeface="Montserrat"/>
                <a:cs typeface="Montserrat"/>
                <a:sym typeface="Montserrat"/>
              </a:defRPr>
            </a:lvl7pPr>
            <a:lvl8pPr lvl="7">
              <a:spcBef>
                <a:spcPts val="0"/>
              </a:spcBef>
              <a:spcAft>
                <a:spcPts val="0"/>
              </a:spcAft>
              <a:buClr>
                <a:schemeClr val="lt1"/>
              </a:buClr>
              <a:buSzPts val="1800"/>
              <a:buFont typeface="Montserrat"/>
              <a:buNone/>
              <a:defRPr sz="1800" b="1">
                <a:solidFill>
                  <a:schemeClr val="lt1"/>
                </a:solidFill>
                <a:latin typeface="Montserrat"/>
                <a:ea typeface="Montserrat"/>
                <a:cs typeface="Montserrat"/>
                <a:sym typeface="Montserrat"/>
              </a:defRPr>
            </a:lvl8pPr>
            <a:lvl9pPr lvl="8">
              <a:spcBef>
                <a:spcPts val="0"/>
              </a:spcBef>
              <a:spcAft>
                <a:spcPts val="0"/>
              </a:spcAft>
              <a:buClr>
                <a:schemeClr val="lt1"/>
              </a:buClr>
              <a:buSzPts val="1800"/>
              <a:buFont typeface="Montserrat"/>
              <a:buNone/>
              <a:defRPr sz="1800" b="1">
                <a:solidFill>
                  <a:schemeClr val="lt1"/>
                </a:solidFill>
                <a:latin typeface="Montserrat"/>
                <a:ea typeface="Montserrat"/>
                <a:cs typeface="Montserrat"/>
                <a:sym typeface="Montserrat"/>
              </a:defRPr>
            </a:lvl9pPr>
          </a:lstStyle>
          <a:p>
            <a:endParaRPr/>
          </a:p>
        </p:txBody>
      </p:sp>
    </p:spTree>
    <p:extLst>
      <p:ext uri="{BB962C8B-B14F-4D97-AF65-F5344CB8AC3E}">
        <p14:creationId xmlns:p14="http://schemas.microsoft.com/office/powerpoint/2010/main" val="4109347787"/>
      </p:ext>
    </p:extLst>
  </p:cSld>
  <p:clrMap bg1="lt1" tx1="dk1" bg2="dk2" tx2="lt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24.xml"/><Relationship Id="rId4" Type="http://schemas.openxmlformats.org/officeDocument/2006/relationships/image" Target="../media/image1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0.xml"/><Relationship Id="rId1" Type="http://schemas.openxmlformats.org/officeDocument/2006/relationships/slideLayout" Target="../slideLayouts/slideLayout29.xml"/><Relationship Id="rId4" Type="http://schemas.openxmlformats.org/officeDocument/2006/relationships/image" Target="../media/image18.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3"/>
          <p:cNvSpPr txBox="1">
            <a:spLocks noGrp="1"/>
          </p:cNvSpPr>
          <p:nvPr>
            <p:ph type="ctrTitle"/>
          </p:nvPr>
        </p:nvSpPr>
        <p:spPr>
          <a:xfrm>
            <a:off x="304800" y="1968875"/>
            <a:ext cx="8534400" cy="2766300"/>
          </a:xfrm>
          <a:prstGeom prst="rect">
            <a:avLst/>
          </a:prstGeom>
        </p:spPr>
        <p:txBody>
          <a:bodyPr spcFirstLastPara="1" wrap="square" lIns="91425" tIns="91425" rIns="91425" bIns="91425" anchor="b" anchorCtr="0">
            <a:noAutofit/>
          </a:bodyPr>
          <a:lstStyle/>
          <a:p>
            <a:r>
              <a:rPr lang="en-US" dirty="0">
                <a:solidFill>
                  <a:srgbClr val="0070C0"/>
                </a:solidFill>
                <a:latin typeface="Times New Roman" pitchFamily="18" charset="0"/>
                <a:cs typeface="Times New Roman" pitchFamily="18" charset="0"/>
              </a:rPr>
              <a:t>THÀNH TỰU VÀ TIẾP </a:t>
            </a:r>
            <a:r>
              <a:rPr lang="en-US" dirty="0" smtClean="0">
                <a:solidFill>
                  <a:srgbClr val="0070C0"/>
                </a:solidFill>
                <a:latin typeface="Times New Roman" pitchFamily="18" charset="0"/>
                <a:cs typeface="Times New Roman" pitchFamily="18" charset="0"/>
              </a:rPr>
              <a:t>BƯỚC</a:t>
            </a:r>
            <a:br>
              <a:rPr lang="en-US" dirty="0" smtClean="0">
                <a:solidFill>
                  <a:srgbClr val="0070C0"/>
                </a:solidFill>
                <a:latin typeface="Times New Roman" pitchFamily="18" charset="0"/>
                <a:cs typeface="Times New Roman" pitchFamily="18" charset="0"/>
              </a:rPr>
            </a:br>
            <a:r>
              <a:rPr lang="en-US" dirty="0">
                <a:solidFill>
                  <a:srgbClr val="0070C0"/>
                </a:solidFill>
                <a:latin typeface="Times New Roman" pitchFamily="18" charset="0"/>
                <a:cs typeface="Times New Roman" pitchFamily="18" charset="0"/>
              </a:rPr>
              <a:t/>
            </a:r>
            <a:br>
              <a:rPr lang="en-US" dirty="0">
                <a:solidFill>
                  <a:srgbClr val="0070C0"/>
                </a:solidFill>
                <a:latin typeface="Times New Roman" pitchFamily="18" charset="0"/>
                <a:cs typeface="Times New Roman" pitchFamily="18" charset="0"/>
              </a:rPr>
            </a:br>
            <a:r>
              <a:rPr lang="en-US" sz="2400" dirty="0" err="1">
                <a:latin typeface="Times New Roman" pitchFamily="18" charset="0"/>
                <a:cs typeface="Times New Roman" pitchFamily="18" charset="0"/>
              </a:rPr>
              <a:t>Đại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thứ</a:t>
            </a:r>
            <a:r>
              <a:rPr lang="en-US" sz="2400" dirty="0">
                <a:latin typeface="Times New Roman" pitchFamily="18" charset="0"/>
                <a:cs typeface="Times New Roman" pitchFamily="18" charset="0"/>
              </a:rPr>
              <a:t> 6</a:t>
            </a:r>
            <a:br>
              <a:rPr lang="en-US" sz="2400" dirty="0">
                <a:latin typeface="Times New Roman" pitchFamily="18" charset="0"/>
                <a:cs typeface="Times New Roman" pitchFamily="18" charset="0"/>
              </a:rPr>
            </a:br>
            <a:r>
              <a:rPr lang="en-US" sz="2400" i="1" dirty="0" err="1">
                <a:latin typeface="Times New Roman" pitchFamily="18" charset="0"/>
                <a:cs typeface="Times New Roman" pitchFamily="18" charset="0"/>
              </a:rPr>
              <a:t>Ngày</a:t>
            </a:r>
            <a:r>
              <a:rPr lang="en-US" sz="2400" i="1" dirty="0">
                <a:latin typeface="Times New Roman" pitchFamily="18" charset="0"/>
                <a:cs typeface="Times New Roman" pitchFamily="18" charset="0"/>
              </a:rPr>
              <a:t> 22/12/2020</a:t>
            </a:r>
            <a:br>
              <a:rPr lang="en-US" sz="2400" i="1" dirty="0">
                <a:latin typeface="Times New Roman" pitchFamily="18" charset="0"/>
                <a:cs typeface="Times New Roman" pitchFamily="18" charset="0"/>
              </a:rPr>
            </a:br>
            <a:endParaRPr sz="24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82133"/>
            <a:ext cx="15240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a:xfrm>
            <a:off x="0" y="2004750"/>
            <a:ext cx="2047504" cy="1252800"/>
          </a:xfrm>
        </p:spPr>
        <p:txBody>
          <a:bodyPr/>
          <a:lstStyle/>
          <a:p>
            <a:pPr marL="0" lvl="0" indent="0" algn="ctr" rtl="0">
              <a:spcBef>
                <a:spcPts val="0"/>
              </a:spcBef>
              <a:spcAft>
                <a:spcPts val="0"/>
              </a:spcAft>
              <a:buNone/>
            </a:pPr>
            <a:r>
              <a:rPr lang="en" sz="2400" dirty="0" smtClean="0">
                <a:solidFill>
                  <a:schemeClr val="tx1">
                    <a:lumMod val="60000"/>
                    <a:lumOff val="40000"/>
                  </a:schemeClr>
                </a:solidFill>
              </a:rPr>
              <a:t>Hoạt động trụ cột</a:t>
            </a:r>
            <a:endParaRPr lang="en" sz="2400" dirty="0">
              <a:solidFill>
                <a:schemeClr val="tx1">
                  <a:lumMod val="60000"/>
                  <a:lumOff val="40000"/>
                </a:schemeClr>
              </a:solidFill>
            </a:endParaRPr>
          </a:p>
        </p:txBody>
      </p:sp>
      <p:sp>
        <p:nvSpPr>
          <p:cNvPr id="4" name="Google Shape;268;p30"/>
          <p:cNvSpPr txBox="1">
            <a:spLocks/>
          </p:cNvSpPr>
          <p:nvPr/>
        </p:nvSpPr>
        <p:spPr>
          <a:xfrm>
            <a:off x="2057400" y="209550"/>
            <a:ext cx="6934200" cy="48006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buNone/>
              <a:defRPr sz="9600" b="1" i="0" u="none" strike="noStrike" cap="none">
                <a:solidFill>
                  <a:schemeClr val="accent3"/>
                </a:solidFill>
                <a:latin typeface="Montserrat"/>
                <a:ea typeface="Montserrat"/>
                <a:cs typeface="Montserrat"/>
                <a:sym typeface="Montserrat"/>
              </a:defRPr>
            </a:lvl1pPr>
            <a:lvl2pPr marR="0" lvl="1" algn="l" rtl="0">
              <a:lnSpc>
                <a:spcPct val="100000"/>
              </a:lnSpc>
              <a:spcBef>
                <a:spcPts val="0"/>
              </a:spcBef>
              <a:spcAft>
                <a:spcPts val="0"/>
              </a:spcAft>
              <a:buClr>
                <a:srgbClr val="000000"/>
              </a:buClr>
              <a:buFont typeface="Arial"/>
              <a:buNone/>
              <a:defRPr sz="9600" b="1" i="0" u="none" strike="noStrike" cap="none">
                <a:solidFill>
                  <a:schemeClr val="accent3"/>
                </a:solidFill>
                <a:latin typeface="Montserrat"/>
                <a:ea typeface="Montserrat"/>
                <a:cs typeface="Montserrat"/>
                <a:sym typeface="Montserrat"/>
              </a:defRPr>
            </a:lvl2pPr>
            <a:lvl3pPr marR="0" lvl="2" algn="l" rtl="0">
              <a:lnSpc>
                <a:spcPct val="100000"/>
              </a:lnSpc>
              <a:spcBef>
                <a:spcPts val="0"/>
              </a:spcBef>
              <a:spcAft>
                <a:spcPts val="0"/>
              </a:spcAft>
              <a:buClr>
                <a:srgbClr val="000000"/>
              </a:buClr>
              <a:buFont typeface="Arial"/>
              <a:buNone/>
              <a:defRPr sz="9600" b="1" i="0" u="none" strike="noStrike" cap="none">
                <a:solidFill>
                  <a:schemeClr val="accent3"/>
                </a:solidFill>
                <a:latin typeface="Montserrat"/>
                <a:ea typeface="Montserrat"/>
                <a:cs typeface="Montserrat"/>
                <a:sym typeface="Montserrat"/>
              </a:defRPr>
            </a:lvl3pPr>
            <a:lvl4pPr marR="0" lvl="3" algn="l" rtl="0">
              <a:lnSpc>
                <a:spcPct val="100000"/>
              </a:lnSpc>
              <a:spcBef>
                <a:spcPts val="0"/>
              </a:spcBef>
              <a:spcAft>
                <a:spcPts val="0"/>
              </a:spcAft>
              <a:buClr>
                <a:srgbClr val="000000"/>
              </a:buClr>
              <a:buFont typeface="Arial"/>
              <a:buNone/>
              <a:defRPr sz="9600" b="1" i="0" u="none" strike="noStrike" cap="none">
                <a:solidFill>
                  <a:schemeClr val="accent3"/>
                </a:solidFill>
                <a:latin typeface="Montserrat"/>
                <a:ea typeface="Montserrat"/>
                <a:cs typeface="Montserrat"/>
                <a:sym typeface="Montserrat"/>
              </a:defRPr>
            </a:lvl4pPr>
            <a:lvl5pPr marR="0" lvl="4" algn="l" rtl="0">
              <a:lnSpc>
                <a:spcPct val="100000"/>
              </a:lnSpc>
              <a:spcBef>
                <a:spcPts val="0"/>
              </a:spcBef>
              <a:spcAft>
                <a:spcPts val="0"/>
              </a:spcAft>
              <a:buClr>
                <a:srgbClr val="000000"/>
              </a:buClr>
              <a:buFont typeface="Arial"/>
              <a:buNone/>
              <a:defRPr sz="9600" b="1" i="0" u="none" strike="noStrike" cap="none">
                <a:solidFill>
                  <a:schemeClr val="accent3"/>
                </a:solidFill>
                <a:latin typeface="Montserrat"/>
                <a:ea typeface="Montserrat"/>
                <a:cs typeface="Montserrat"/>
                <a:sym typeface="Montserrat"/>
              </a:defRPr>
            </a:lvl5pPr>
            <a:lvl6pPr marR="0" lvl="5" algn="l" rtl="0">
              <a:lnSpc>
                <a:spcPct val="100000"/>
              </a:lnSpc>
              <a:spcBef>
                <a:spcPts val="0"/>
              </a:spcBef>
              <a:spcAft>
                <a:spcPts val="0"/>
              </a:spcAft>
              <a:buClr>
                <a:srgbClr val="000000"/>
              </a:buClr>
              <a:buFont typeface="Arial"/>
              <a:buNone/>
              <a:defRPr sz="9600" b="1" i="0" u="none" strike="noStrike" cap="none">
                <a:solidFill>
                  <a:schemeClr val="accent3"/>
                </a:solidFill>
                <a:latin typeface="Montserrat"/>
                <a:ea typeface="Montserrat"/>
                <a:cs typeface="Montserrat"/>
                <a:sym typeface="Montserrat"/>
              </a:defRPr>
            </a:lvl6pPr>
            <a:lvl7pPr marR="0" lvl="6" algn="l" rtl="0">
              <a:lnSpc>
                <a:spcPct val="100000"/>
              </a:lnSpc>
              <a:spcBef>
                <a:spcPts val="0"/>
              </a:spcBef>
              <a:spcAft>
                <a:spcPts val="0"/>
              </a:spcAft>
              <a:buClr>
                <a:srgbClr val="000000"/>
              </a:buClr>
              <a:buFont typeface="Arial"/>
              <a:buNone/>
              <a:defRPr sz="9600" b="1" i="0" u="none" strike="noStrike" cap="none">
                <a:solidFill>
                  <a:schemeClr val="accent3"/>
                </a:solidFill>
                <a:latin typeface="Montserrat"/>
                <a:ea typeface="Montserrat"/>
                <a:cs typeface="Montserrat"/>
                <a:sym typeface="Montserrat"/>
              </a:defRPr>
            </a:lvl7pPr>
            <a:lvl8pPr marR="0" lvl="7" algn="l" rtl="0">
              <a:lnSpc>
                <a:spcPct val="100000"/>
              </a:lnSpc>
              <a:spcBef>
                <a:spcPts val="0"/>
              </a:spcBef>
              <a:spcAft>
                <a:spcPts val="0"/>
              </a:spcAft>
              <a:buClr>
                <a:srgbClr val="000000"/>
              </a:buClr>
              <a:buFont typeface="Arial"/>
              <a:buNone/>
              <a:defRPr sz="9600" b="1" i="0" u="none" strike="noStrike" cap="none">
                <a:solidFill>
                  <a:schemeClr val="accent3"/>
                </a:solidFill>
                <a:latin typeface="Montserrat"/>
                <a:ea typeface="Montserrat"/>
                <a:cs typeface="Montserrat"/>
                <a:sym typeface="Montserrat"/>
              </a:defRPr>
            </a:lvl8pPr>
            <a:lvl9pPr marR="0" lvl="8" algn="l" rtl="0">
              <a:lnSpc>
                <a:spcPct val="100000"/>
              </a:lnSpc>
              <a:spcBef>
                <a:spcPts val="0"/>
              </a:spcBef>
              <a:spcAft>
                <a:spcPts val="0"/>
              </a:spcAft>
              <a:buClr>
                <a:srgbClr val="000000"/>
              </a:buClr>
              <a:buFont typeface="Arial"/>
              <a:buNone/>
              <a:defRPr sz="9600" b="1" i="0" u="none" strike="noStrike" cap="none">
                <a:solidFill>
                  <a:schemeClr val="accent3"/>
                </a:solidFill>
                <a:latin typeface="Montserrat"/>
                <a:ea typeface="Montserrat"/>
                <a:cs typeface="Montserrat"/>
                <a:sym typeface="Montserrat"/>
              </a:defRPr>
            </a:lvl9pPr>
          </a:lstStyle>
          <a:p>
            <a:pPr>
              <a:lnSpc>
                <a:spcPct val="150000"/>
              </a:lnSpc>
            </a:pPr>
            <a:endParaRPr lang="vi-VN" sz="2000" dirty="0" smtClean="0"/>
          </a:p>
          <a:p>
            <a:endParaRPr lang="vi-VN" sz="2000" dirty="0"/>
          </a:p>
        </p:txBody>
      </p:sp>
      <p:sp>
        <p:nvSpPr>
          <p:cNvPr id="5" name="AutoShape 3"/>
          <p:cNvSpPr>
            <a:spLocks noChangeArrowheads="1"/>
          </p:cNvSpPr>
          <p:nvPr/>
        </p:nvSpPr>
        <p:spPr bwMode="ltGray">
          <a:xfrm>
            <a:off x="2086739" y="514350"/>
            <a:ext cx="4923661" cy="4191000"/>
          </a:xfrm>
          <a:prstGeom prst="rightArrow">
            <a:avLst>
              <a:gd name="adj1" fmla="val 79306"/>
              <a:gd name="adj2" fmla="val 32745"/>
            </a:avLst>
          </a:prstGeom>
          <a:gradFill rotWithShape="1">
            <a:gsLst>
              <a:gs pos="0">
                <a:srgbClr val="508FD4"/>
              </a:gs>
              <a:gs pos="100000">
                <a:srgbClr val="727EA8"/>
              </a:gs>
            </a:gsLst>
            <a:lin ang="0" scaled="1"/>
          </a:gradFill>
          <a:ln w="9525">
            <a:noFill/>
            <a:miter lim="800000"/>
            <a:headEnd/>
            <a:tailEnd/>
          </a:ln>
          <a:effectLst/>
        </p:spPr>
        <p:txBody>
          <a:bodyPr wrap="none" anchor="ctr"/>
          <a:lstStyle/>
          <a:p>
            <a:pPr algn="ctr" eaLnBrk="0" hangingPunct="0"/>
            <a:endParaRPr lang="en-US" i="1">
              <a:solidFill>
                <a:srgbClr val="FFFFFF"/>
              </a:solidFill>
              <a:latin typeface="Verdana" pitchFamily="34" charset="0"/>
            </a:endParaRPr>
          </a:p>
        </p:txBody>
      </p:sp>
      <p:sp>
        <p:nvSpPr>
          <p:cNvPr id="6" name="AutoShape 4"/>
          <p:cNvSpPr>
            <a:spLocks noChangeArrowheads="1"/>
          </p:cNvSpPr>
          <p:nvPr/>
        </p:nvSpPr>
        <p:spPr bwMode="blackWhite">
          <a:xfrm>
            <a:off x="2133600" y="1062779"/>
            <a:ext cx="3416493" cy="923441"/>
          </a:xfrm>
          <a:prstGeom prst="roundRect">
            <a:avLst>
              <a:gd name="adj" fmla="val 9106"/>
            </a:avLst>
          </a:prstGeom>
          <a:gradFill rotWithShape="1">
            <a:gsLst>
              <a:gs pos="0">
                <a:schemeClr val="accent1"/>
              </a:gs>
              <a:gs pos="100000">
                <a:schemeClr val="accent1">
                  <a:gamma/>
                  <a:shade val="46275"/>
                  <a:invGamma/>
                </a:schemeClr>
              </a:gs>
            </a:gsLst>
            <a:lin ang="5400000" scaled="1"/>
          </a:gra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000" dirty="0" err="1" smtClean="0">
                <a:solidFill>
                  <a:srgbClr val="FFC000"/>
                </a:solidFill>
                <a:latin typeface="Arial" pitchFamily="34" charset="0"/>
                <a:cs typeface="Arial" pitchFamily="34" charset="0"/>
              </a:rPr>
              <a:t>Nâng</a:t>
            </a:r>
            <a:r>
              <a:rPr lang="en-US" sz="2000" dirty="0" smtClean="0">
                <a:solidFill>
                  <a:srgbClr val="FFC000"/>
                </a:solidFill>
                <a:latin typeface="Arial" pitchFamily="34" charset="0"/>
                <a:cs typeface="Arial" pitchFamily="34" charset="0"/>
              </a:rPr>
              <a:t> </a:t>
            </a:r>
            <a:r>
              <a:rPr lang="en-US" sz="2000" dirty="0" err="1" smtClean="0">
                <a:solidFill>
                  <a:srgbClr val="FFC000"/>
                </a:solidFill>
                <a:latin typeface="Arial" pitchFamily="34" charset="0"/>
                <a:cs typeface="Arial" pitchFamily="34" charset="0"/>
              </a:rPr>
              <a:t>cao</a:t>
            </a:r>
            <a:r>
              <a:rPr lang="en-US" sz="2000" dirty="0" smtClean="0">
                <a:solidFill>
                  <a:srgbClr val="FFC000"/>
                </a:solidFill>
                <a:latin typeface="Arial" pitchFamily="34" charset="0"/>
                <a:cs typeface="Arial" pitchFamily="34" charset="0"/>
              </a:rPr>
              <a:t> </a:t>
            </a:r>
            <a:r>
              <a:rPr lang="en-US" sz="2000" dirty="0" err="1" smtClean="0">
                <a:solidFill>
                  <a:srgbClr val="FFC000"/>
                </a:solidFill>
                <a:latin typeface="Arial" pitchFamily="34" charset="0"/>
                <a:cs typeface="Arial" pitchFamily="34" charset="0"/>
              </a:rPr>
              <a:t>chất</a:t>
            </a:r>
            <a:r>
              <a:rPr lang="en-US" sz="2000" dirty="0" smtClean="0">
                <a:solidFill>
                  <a:srgbClr val="FFC000"/>
                </a:solidFill>
                <a:latin typeface="Arial" pitchFamily="34" charset="0"/>
                <a:cs typeface="Arial" pitchFamily="34" charset="0"/>
              </a:rPr>
              <a:t> </a:t>
            </a:r>
            <a:r>
              <a:rPr lang="en-US" sz="2000" dirty="0" err="1" smtClean="0">
                <a:solidFill>
                  <a:srgbClr val="FFC000"/>
                </a:solidFill>
                <a:latin typeface="Arial" pitchFamily="34" charset="0"/>
                <a:cs typeface="Arial" pitchFamily="34" charset="0"/>
              </a:rPr>
              <a:t>lượng</a:t>
            </a:r>
            <a:r>
              <a:rPr lang="en-US" sz="2000" dirty="0" smtClean="0">
                <a:solidFill>
                  <a:srgbClr val="FFC000"/>
                </a:solidFill>
                <a:latin typeface="Arial" pitchFamily="34" charset="0"/>
                <a:cs typeface="Arial" pitchFamily="34" charset="0"/>
              </a:rPr>
              <a:t> </a:t>
            </a:r>
          </a:p>
          <a:p>
            <a:pPr algn="ctr"/>
            <a:r>
              <a:rPr lang="en-US" sz="2000" dirty="0" err="1" smtClean="0">
                <a:solidFill>
                  <a:srgbClr val="FFC000"/>
                </a:solidFill>
                <a:latin typeface="Arial" pitchFamily="34" charset="0"/>
                <a:cs typeface="Arial" pitchFamily="34" charset="0"/>
              </a:rPr>
              <a:t>Vận</a:t>
            </a:r>
            <a:r>
              <a:rPr lang="en-US" sz="2000" dirty="0" smtClean="0">
                <a:solidFill>
                  <a:srgbClr val="FFC000"/>
                </a:solidFill>
                <a:latin typeface="Arial" pitchFamily="34" charset="0"/>
                <a:cs typeface="Arial" pitchFamily="34" charset="0"/>
              </a:rPr>
              <a:t> </a:t>
            </a:r>
            <a:r>
              <a:rPr lang="en-US" sz="2000" dirty="0" err="1" smtClean="0">
                <a:solidFill>
                  <a:srgbClr val="FFC000"/>
                </a:solidFill>
                <a:latin typeface="Arial" pitchFamily="34" charset="0"/>
                <a:cs typeface="Arial" pitchFamily="34" charset="0"/>
              </a:rPr>
              <a:t>Động</a:t>
            </a:r>
            <a:r>
              <a:rPr lang="en-US" sz="2000" dirty="0" smtClean="0">
                <a:solidFill>
                  <a:srgbClr val="FFC000"/>
                </a:solidFill>
                <a:latin typeface="Arial" pitchFamily="34" charset="0"/>
                <a:cs typeface="Arial" pitchFamily="34" charset="0"/>
              </a:rPr>
              <a:t> </a:t>
            </a:r>
            <a:r>
              <a:rPr lang="en-US" sz="2000" dirty="0" err="1" smtClean="0">
                <a:solidFill>
                  <a:srgbClr val="FFC000"/>
                </a:solidFill>
                <a:latin typeface="Arial" pitchFamily="34" charset="0"/>
                <a:cs typeface="Arial" pitchFamily="34" charset="0"/>
              </a:rPr>
              <a:t>Chính</a:t>
            </a:r>
            <a:r>
              <a:rPr lang="en-US" sz="2000" dirty="0" smtClean="0">
                <a:solidFill>
                  <a:srgbClr val="FFC000"/>
                </a:solidFill>
                <a:latin typeface="Arial" pitchFamily="34" charset="0"/>
                <a:cs typeface="Arial" pitchFamily="34" charset="0"/>
              </a:rPr>
              <a:t> </a:t>
            </a:r>
            <a:r>
              <a:rPr lang="en-US" sz="2000" dirty="0" err="1" smtClean="0">
                <a:solidFill>
                  <a:srgbClr val="FFC000"/>
                </a:solidFill>
                <a:latin typeface="Arial" pitchFamily="34" charset="0"/>
                <a:cs typeface="Arial" pitchFamily="34" charset="0"/>
              </a:rPr>
              <a:t>Sách</a:t>
            </a:r>
            <a:r>
              <a:rPr lang="en-US" sz="2000" dirty="0" smtClean="0">
                <a:solidFill>
                  <a:srgbClr val="FFC000"/>
                </a:solidFill>
                <a:latin typeface="Arial" pitchFamily="34" charset="0"/>
                <a:cs typeface="Arial" pitchFamily="34" charset="0"/>
              </a:rPr>
              <a:t> </a:t>
            </a:r>
            <a:endParaRPr lang="en-US" sz="2000" dirty="0">
              <a:solidFill>
                <a:srgbClr val="FFC000"/>
              </a:solidFill>
              <a:latin typeface="Arial" pitchFamily="34" charset="0"/>
              <a:cs typeface="Arial" pitchFamily="34" charset="0"/>
            </a:endParaRPr>
          </a:p>
        </p:txBody>
      </p:sp>
      <p:sp>
        <p:nvSpPr>
          <p:cNvPr id="7" name="AutoShape 5"/>
          <p:cNvSpPr>
            <a:spLocks noChangeArrowheads="1"/>
          </p:cNvSpPr>
          <p:nvPr/>
        </p:nvSpPr>
        <p:spPr bwMode="blackWhite">
          <a:xfrm>
            <a:off x="2133600" y="2148129"/>
            <a:ext cx="3416493" cy="923441"/>
          </a:xfrm>
          <a:prstGeom prst="roundRect">
            <a:avLst>
              <a:gd name="adj" fmla="val 9106"/>
            </a:avLst>
          </a:prstGeom>
          <a:gradFill rotWithShape="1">
            <a:gsLst>
              <a:gs pos="0">
                <a:schemeClr val="hlink"/>
              </a:gs>
              <a:gs pos="100000">
                <a:schemeClr val="hlink">
                  <a:gamma/>
                  <a:shade val="46275"/>
                  <a:invGamma/>
                </a:schemeClr>
              </a:gs>
            </a:gsLst>
            <a:lin ang="5400000" scaled="1"/>
          </a:gra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defRPr/>
            </a:pPr>
            <a:r>
              <a:rPr lang="en-US" sz="2000" dirty="0" err="1" smtClean="0">
                <a:solidFill>
                  <a:srgbClr val="FFC000"/>
                </a:solidFill>
                <a:latin typeface="Arial" pitchFamily="34" charset="0"/>
                <a:cs typeface="Arial" pitchFamily="34" charset="0"/>
              </a:rPr>
              <a:t>Đa</a:t>
            </a:r>
            <a:r>
              <a:rPr lang="en-US" sz="2000" dirty="0" smtClean="0">
                <a:solidFill>
                  <a:srgbClr val="FFC000"/>
                </a:solidFill>
                <a:latin typeface="Arial" pitchFamily="34" charset="0"/>
                <a:cs typeface="Arial" pitchFamily="34" charset="0"/>
              </a:rPr>
              <a:t> </a:t>
            </a:r>
            <a:r>
              <a:rPr lang="en-US" sz="2000" dirty="0" err="1" smtClean="0">
                <a:solidFill>
                  <a:srgbClr val="FFC000"/>
                </a:solidFill>
                <a:latin typeface="Arial" pitchFamily="34" charset="0"/>
                <a:cs typeface="Arial" pitchFamily="34" charset="0"/>
              </a:rPr>
              <a:t>dạng</a:t>
            </a:r>
            <a:r>
              <a:rPr lang="en-US" sz="2000" dirty="0" smtClean="0">
                <a:solidFill>
                  <a:srgbClr val="FFC000"/>
                </a:solidFill>
                <a:latin typeface="Arial" pitchFamily="34" charset="0"/>
                <a:cs typeface="Arial" pitchFamily="34" charset="0"/>
              </a:rPr>
              <a:t> </a:t>
            </a:r>
            <a:r>
              <a:rPr lang="en-US" sz="2000" dirty="0" err="1" smtClean="0">
                <a:solidFill>
                  <a:srgbClr val="FFC000"/>
                </a:solidFill>
                <a:latin typeface="Arial" pitchFamily="34" charset="0"/>
                <a:cs typeface="Arial" pitchFamily="34" charset="0"/>
              </a:rPr>
              <a:t>hoạt</a:t>
            </a:r>
            <a:r>
              <a:rPr lang="en-US" sz="2000" dirty="0" smtClean="0">
                <a:solidFill>
                  <a:srgbClr val="FFC000"/>
                </a:solidFill>
                <a:latin typeface="Arial" pitchFamily="34" charset="0"/>
                <a:cs typeface="Arial" pitchFamily="34" charset="0"/>
              </a:rPr>
              <a:t> </a:t>
            </a:r>
            <a:r>
              <a:rPr lang="en-US" sz="2000" dirty="0" err="1" smtClean="0">
                <a:solidFill>
                  <a:srgbClr val="FFC000"/>
                </a:solidFill>
                <a:latin typeface="Arial" pitchFamily="34" charset="0"/>
                <a:cs typeface="Arial" pitchFamily="34" charset="0"/>
              </a:rPr>
              <a:t>động</a:t>
            </a:r>
            <a:r>
              <a:rPr lang="en-US" sz="2000" dirty="0" smtClean="0">
                <a:solidFill>
                  <a:srgbClr val="FFC000"/>
                </a:solidFill>
                <a:latin typeface="Arial" pitchFamily="34" charset="0"/>
                <a:cs typeface="Arial" pitchFamily="34" charset="0"/>
              </a:rPr>
              <a:t> </a:t>
            </a:r>
            <a:r>
              <a:rPr lang="en-US" sz="2000" dirty="0" err="1" smtClean="0">
                <a:solidFill>
                  <a:srgbClr val="FFC000"/>
                </a:solidFill>
                <a:latin typeface="Arial" pitchFamily="34" charset="0"/>
                <a:cs typeface="Arial" pitchFamily="34" charset="0"/>
              </a:rPr>
              <a:t>của</a:t>
            </a:r>
            <a:r>
              <a:rPr lang="en-US" sz="2000" dirty="0" smtClean="0">
                <a:solidFill>
                  <a:srgbClr val="FFC000"/>
                </a:solidFill>
                <a:latin typeface="Arial" pitchFamily="34" charset="0"/>
                <a:cs typeface="Arial" pitchFamily="34" charset="0"/>
              </a:rPr>
              <a:t> </a:t>
            </a:r>
          </a:p>
          <a:p>
            <a:pPr algn="ctr" eaLnBrk="0" hangingPunct="0">
              <a:defRPr/>
            </a:pPr>
            <a:r>
              <a:rPr lang="en-US" sz="2000" dirty="0" smtClean="0">
                <a:solidFill>
                  <a:srgbClr val="FFC000"/>
                </a:solidFill>
                <a:latin typeface="Arial" pitchFamily="34" charset="0"/>
                <a:cs typeface="Arial" pitchFamily="34" charset="0"/>
              </a:rPr>
              <a:t> </a:t>
            </a:r>
            <a:r>
              <a:rPr lang="en-US" sz="2000" dirty="0" err="1" smtClean="0">
                <a:solidFill>
                  <a:srgbClr val="FFC000"/>
                </a:solidFill>
                <a:latin typeface="Arial" pitchFamily="34" charset="0"/>
                <a:cs typeface="Arial" pitchFamily="34" charset="0"/>
              </a:rPr>
              <a:t>Ủy</a:t>
            </a:r>
            <a:r>
              <a:rPr lang="en-US" sz="2000" dirty="0" smtClean="0">
                <a:solidFill>
                  <a:srgbClr val="FFC000"/>
                </a:solidFill>
                <a:latin typeface="Arial" pitchFamily="34" charset="0"/>
                <a:cs typeface="Arial" pitchFamily="34" charset="0"/>
              </a:rPr>
              <a:t> ban </a:t>
            </a:r>
            <a:r>
              <a:rPr lang="en-US" sz="2000" dirty="0" err="1" smtClean="0">
                <a:solidFill>
                  <a:srgbClr val="FFC000"/>
                </a:solidFill>
                <a:latin typeface="Arial" pitchFamily="34" charset="0"/>
                <a:cs typeface="Arial" pitchFamily="34" charset="0"/>
              </a:rPr>
              <a:t>ngành</a:t>
            </a:r>
            <a:r>
              <a:rPr lang="en-US" sz="2000" dirty="0" smtClean="0">
                <a:solidFill>
                  <a:srgbClr val="FFC000"/>
                </a:solidFill>
                <a:latin typeface="Arial" pitchFamily="34" charset="0"/>
                <a:cs typeface="Arial" pitchFamily="34" charset="0"/>
              </a:rPr>
              <a:t> </a:t>
            </a:r>
            <a:r>
              <a:rPr lang="en-US" sz="2000" dirty="0" err="1" smtClean="0">
                <a:solidFill>
                  <a:srgbClr val="FFC000"/>
                </a:solidFill>
                <a:latin typeface="Arial" pitchFamily="34" charset="0"/>
                <a:cs typeface="Arial" pitchFamily="34" charset="0"/>
              </a:rPr>
              <a:t>hàng</a:t>
            </a:r>
            <a:endParaRPr lang="en-US" sz="2000" i="1" dirty="0">
              <a:solidFill>
                <a:srgbClr val="FFC000"/>
              </a:solidFill>
              <a:latin typeface="+mn-lt"/>
              <a:cs typeface="+mn-cs"/>
            </a:endParaRPr>
          </a:p>
        </p:txBody>
      </p:sp>
      <p:sp>
        <p:nvSpPr>
          <p:cNvPr id="8" name="AutoShape 6"/>
          <p:cNvSpPr>
            <a:spLocks noChangeArrowheads="1"/>
          </p:cNvSpPr>
          <p:nvPr/>
        </p:nvSpPr>
        <p:spPr bwMode="blackWhite">
          <a:xfrm>
            <a:off x="2133600" y="3262070"/>
            <a:ext cx="3416493" cy="923441"/>
          </a:xfrm>
          <a:prstGeom prst="roundRect">
            <a:avLst>
              <a:gd name="adj" fmla="val 9106"/>
            </a:avLst>
          </a:prstGeom>
          <a:gradFill rotWithShape="1">
            <a:gsLst>
              <a:gs pos="0">
                <a:schemeClr val="accent2"/>
              </a:gs>
              <a:gs pos="100000">
                <a:schemeClr val="accent2">
                  <a:gamma/>
                  <a:shade val="46275"/>
                  <a:invGamma/>
                </a:schemeClr>
              </a:gs>
            </a:gsLst>
            <a:lin ang="5400000" scaled="1"/>
          </a:gra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defRPr/>
            </a:pPr>
            <a:r>
              <a:rPr lang="en-US" sz="2000" dirty="0" err="1" smtClean="0">
                <a:solidFill>
                  <a:srgbClr val="FFC000"/>
                </a:solidFill>
                <a:latin typeface="+mn-lt"/>
                <a:cs typeface="+mn-cs"/>
              </a:rPr>
              <a:t>Tăng</a:t>
            </a:r>
            <a:r>
              <a:rPr lang="en-US" sz="2000" dirty="0" smtClean="0">
                <a:solidFill>
                  <a:srgbClr val="FFC000"/>
                </a:solidFill>
                <a:latin typeface="+mn-lt"/>
                <a:cs typeface="+mn-cs"/>
              </a:rPr>
              <a:t> </a:t>
            </a:r>
            <a:r>
              <a:rPr lang="en-US" sz="2000" dirty="0" err="1" smtClean="0">
                <a:solidFill>
                  <a:srgbClr val="FFC000"/>
                </a:solidFill>
                <a:latin typeface="+mn-lt"/>
                <a:cs typeface="+mn-cs"/>
              </a:rPr>
              <a:t>cường</a:t>
            </a:r>
            <a:r>
              <a:rPr lang="en-US" sz="2000" dirty="0" smtClean="0">
                <a:solidFill>
                  <a:srgbClr val="FFC000"/>
                </a:solidFill>
                <a:latin typeface="+mn-lt"/>
                <a:cs typeface="+mn-cs"/>
              </a:rPr>
              <a:t> </a:t>
            </a:r>
            <a:r>
              <a:rPr lang="en-US" sz="2000" dirty="0" err="1" smtClean="0">
                <a:solidFill>
                  <a:srgbClr val="FFC000"/>
                </a:solidFill>
                <a:latin typeface="+mn-lt"/>
                <a:cs typeface="+mn-cs"/>
              </a:rPr>
              <a:t>công</a:t>
            </a:r>
            <a:r>
              <a:rPr lang="en-US" sz="2000" dirty="0" smtClean="0">
                <a:solidFill>
                  <a:srgbClr val="FFC000"/>
                </a:solidFill>
                <a:latin typeface="+mn-lt"/>
                <a:cs typeface="+mn-cs"/>
              </a:rPr>
              <a:t> </a:t>
            </a:r>
            <a:r>
              <a:rPr lang="en-US" sz="2000" dirty="0" err="1" smtClean="0">
                <a:solidFill>
                  <a:srgbClr val="FFC000"/>
                </a:solidFill>
                <a:latin typeface="+mn-lt"/>
                <a:cs typeface="+mn-cs"/>
              </a:rPr>
              <a:t>tác</a:t>
            </a:r>
            <a:r>
              <a:rPr lang="en-US" sz="2000" dirty="0" smtClean="0">
                <a:solidFill>
                  <a:srgbClr val="FFC000"/>
                </a:solidFill>
                <a:latin typeface="+mn-lt"/>
                <a:cs typeface="+mn-cs"/>
              </a:rPr>
              <a:t> </a:t>
            </a:r>
          </a:p>
          <a:p>
            <a:pPr algn="ctr" eaLnBrk="0" hangingPunct="0">
              <a:defRPr/>
            </a:pPr>
            <a:r>
              <a:rPr lang="en-US" sz="2000" dirty="0" err="1" smtClean="0">
                <a:solidFill>
                  <a:srgbClr val="FFC000"/>
                </a:solidFill>
                <a:latin typeface="+mn-lt"/>
                <a:cs typeface="+mn-cs"/>
              </a:rPr>
              <a:t>quảng</a:t>
            </a:r>
            <a:r>
              <a:rPr lang="en-US" sz="2000" dirty="0" smtClean="0">
                <a:solidFill>
                  <a:srgbClr val="FFC000"/>
                </a:solidFill>
                <a:latin typeface="+mn-lt"/>
                <a:cs typeface="+mn-cs"/>
              </a:rPr>
              <a:t> </a:t>
            </a:r>
            <a:r>
              <a:rPr lang="en-US" sz="2000" dirty="0" err="1" smtClean="0">
                <a:solidFill>
                  <a:srgbClr val="FFC000"/>
                </a:solidFill>
                <a:latin typeface="+mn-lt"/>
                <a:cs typeface="+mn-cs"/>
              </a:rPr>
              <a:t>bá</a:t>
            </a:r>
            <a:r>
              <a:rPr lang="en-US" sz="2000" dirty="0" smtClean="0">
                <a:solidFill>
                  <a:srgbClr val="FFC000"/>
                </a:solidFill>
                <a:latin typeface="+mn-lt"/>
                <a:cs typeface="+mn-cs"/>
              </a:rPr>
              <a:t> </a:t>
            </a:r>
            <a:r>
              <a:rPr lang="en-US" sz="2000" dirty="0" err="1" smtClean="0">
                <a:solidFill>
                  <a:srgbClr val="FFC000"/>
                </a:solidFill>
                <a:latin typeface="+mn-lt"/>
                <a:cs typeface="+mn-cs"/>
              </a:rPr>
              <a:t>thủy</a:t>
            </a:r>
            <a:r>
              <a:rPr lang="en-US" sz="2000" dirty="0" smtClean="0">
                <a:solidFill>
                  <a:srgbClr val="FFC000"/>
                </a:solidFill>
                <a:latin typeface="+mn-lt"/>
                <a:cs typeface="+mn-cs"/>
              </a:rPr>
              <a:t> </a:t>
            </a:r>
            <a:r>
              <a:rPr lang="en-US" sz="2000" dirty="0" err="1" smtClean="0">
                <a:solidFill>
                  <a:srgbClr val="FFC000"/>
                </a:solidFill>
                <a:latin typeface="+mn-lt"/>
                <a:cs typeface="+mn-cs"/>
              </a:rPr>
              <a:t>sản</a:t>
            </a:r>
            <a:r>
              <a:rPr lang="en-US" sz="2000" dirty="0" smtClean="0">
                <a:solidFill>
                  <a:srgbClr val="FFC000"/>
                </a:solidFill>
                <a:latin typeface="+mn-lt"/>
                <a:cs typeface="+mn-cs"/>
              </a:rPr>
              <a:t> VN</a:t>
            </a:r>
            <a:endParaRPr lang="en-US" sz="2000" dirty="0">
              <a:solidFill>
                <a:srgbClr val="FFC000"/>
              </a:solidFill>
              <a:latin typeface="+mn-lt"/>
              <a:cs typeface="+mn-cs"/>
            </a:endParaRPr>
          </a:p>
        </p:txBody>
      </p:sp>
      <p:sp>
        <p:nvSpPr>
          <p:cNvPr id="9" name="AutoShape 7"/>
          <p:cNvSpPr>
            <a:spLocks noChangeArrowheads="1"/>
          </p:cNvSpPr>
          <p:nvPr/>
        </p:nvSpPr>
        <p:spPr bwMode="black">
          <a:xfrm>
            <a:off x="6781800" y="1352550"/>
            <a:ext cx="2286000" cy="2514600"/>
          </a:xfrm>
          <a:prstGeom prst="roundRect">
            <a:avLst>
              <a:gd name="adj" fmla="val 9106"/>
            </a:avLst>
          </a:prstGeom>
          <a:noFill/>
          <a:ln>
            <a:noFill/>
          </a:ln>
          <a:effectLst/>
          <a:extLst>
            <a:ext uri="{909E8E84-426E-40DD-AFC4-6F175D3DCCD1}">
              <a14:hiddenFill xmlns:a14="http://schemas.microsoft.com/office/drawing/2010/main">
                <a:solidFill>
                  <a:srgbClr val="9ACDD4"/>
                </a:solidFill>
              </a14:hiddenFill>
            </a:ext>
            <a:ext uri="{91240B29-F687-4F45-9708-019B960494DF}">
              <a14:hiddenLine xmlns:a14="http://schemas.microsoft.com/office/drawing/2010/main" w="25400">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defRPr/>
            </a:pPr>
            <a:r>
              <a:rPr lang="en-US" sz="2000" b="1" dirty="0" err="1" smtClean="0">
                <a:solidFill>
                  <a:schemeClr val="accent1">
                    <a:lumMod val="75000"/>
                  </a:schemeClr>
                </a:solidFill>
                <a:effectLst>
                  <a:outerShdw blurRad="38100" dist="38100" dir="2700000" algn="tl">
                    <a:srgbClr val="000000"/>
                  </a:outerShdw>
                </a:effectLst>
                <a:latin typeface="+mn-lt"/>
                <a:cs typeface="+mn-cs"/>
              </a:rPr>
              <a:t>Hỗ</a:t>
            </a:r>
            <a:r>
              <a:rPr lang="en-US" sz="2000" b="1" dirty="0" smtClean="0">
                <a:solidFill>
                  <a:schemeClr val="accent1">
                    <a:lumMod val="75000"/>
                  </a:schemeClr>
                </a:solidFill>
                <a:effectLst>
                  <a:outerShdw blurRad="38100" dist="38100" dir="2700000" algn="tl">
                    <a:srgbClr val="000000"/>
                  </a:outerShdw>
                </a:effectLst>
                <a:latin typeface="+mn-lt"/>
                <a:cs typeface="+mn-cs"/>
              </a:rPr>
              <a:t> </a:t>
            </a:r>
            <a:r>
              <a:rPr lang="en-US" sz="2000" b="1" dirty="0" err="1" smtClean="0">
                <a:solidFill>
                  <a:schemeClr val="accent1">
                    <a:lumMod val="75000"/>
                  </a:schemeClr>
                </a:solidFill>
                <a:effectLst>
                  <a:outerShdw blurRad="38100" dist="38100" dir="2700000" algn="tl">
                    <a:srgbClr val="000000"/>
                  </a:outerShdw>
                </a:effectLst>
                <a:latin typeface="+mn-lt"/>
                <a:cs typeface="+mn-cs"/>
              </a:rPr>
              <a:t>trợ</a:t>
            </a:r>
            <a:r>
              <a:rPr lang="en-US" sz="2000" b="1" dirty="0" smtClean="0">
                <a:solidFill>
                  <a:schemeClr val="accent1">
                    <a:lumMod val="75000"/>
                  </a:schemeClr>
                </a:solidFill>
                <a:effectLst>
                  <a:outerShdw blurRad="38100" dist="38100" dir="2700000" algn="tl">
                    <a:srgbClr val="000000"/>
                  </a:outerShdw>
                </a:effectLst>
                <a:latin typeface="+mn-lt"/>
                <a:cs typeface="+mn-cs"/>
              </a:rPr>
              <a:t> DN </a:t>
            </a:r>
            <a:r>
              <a:rPr lang="en-US" sz="2000" b="1" dirty="0" err="1" smtClean="0">
                <a:solidFill>
                  <a:schemeClr val="accent1">
                    <a:lumMod val="75000"/>
                  </a:schemeClr>
                </a:solidFill>
                <a:effectLst>
                  <a:outerShdw blurRad="38100" dist="38100" dir="2700000" algn="tl">
                    <a:srgbClr val="000000"/>
                  </a:outerShdw>
                </a:effectLst>
                <a:latin typeface="+mn-lt"/>
                <a:cs typeface="+mn-cs"/>
              </a:rPr>
              <a:t>giải</a:t>
            </a:r>
            <a:r>
              <a:rPr lang="en-US" sz="2000" b="1" dirty="0" smtClean="0">
                <a:solidFill>
                  <a:schemeClr val="accent1">
                    <a:lumMod val="75000"/>
                  </a:schemeClr>
                </a:solidFill>
                <a:effectLst>
                  <a:outerShdw blurRad="38100" dist="38100" dir="2700000" algn="tl">
                    <a:srgbClr val="000000"/>
                  </a:outerShdw>
                </a:effectLst>
                <a:latin typeface="+mn-lt"/>
                <a:cs typeface="+mn-cs"/>
              </a:rPr>
              <a:t> </a:t>
            </a:r>
            <a:r>
              <a:rPr lang="en-US" sz="2000" b="1" dirty="0" err="1" smtClean="0">
                <a:solidFill>
                  <a:schemeClr val="accent1">
                    <a:lumMod val="75000"/>
                  </a:schemeClr>
                </a:solidFill>
                <a:effectLst>
                  <a:outerShdw blurRad="38100" dist="38100" dir="2700000" algn="tl">
                    <a:srgbClr val="000000"/>
                  </a:outerShdw>
                </a:effectLst>
                <a:latin typeface="+mn-lt"/>
                <a:cs typeface="+mn-cs"/>
              </a:rPr>
              <a:t>quyết</a:t>
            </a:r>
            <a:r>
              <a:rPr lang="en-US" sz="2000" b="1" dirty="0" smtClean="0">
                <a:solidFill>
                  <a:schemeClr val="accent1">
                    <a:lumMod val="75000"/>
                  </a:schemeClr>
                </a:solidFill>
                <a:effectLst>
                  <a:outerShdw blurRad="38100" dist="38100" dir="2700000" algn="tl">
                    <a:srgbClr val="000000"/>
                  </a:outerShdw>
                </a:effectLst>
                <a:latin typeface="+mn-lt"/>
                <a:cs typeface="+mn-cs"/>
              </a:rPr>
              <a:t> </a:t>
            </a:r>
            <a:r>
              <a:rPr lang="en-US" sz="2000" b="1" dirty="0" err="1" smtClean="0">
                <a:solidFill>
                  <a:schemeClr val="accent1">
                    <a:lumMod val="75000"/>
                  </a:schemeClr>
                </a:solidFill>
                <a:effectLst>
                  <a:outerShdw blurRad="38100" dist="38100" dir="2700000" algn="tl">
                    <a:srgbClr val="000000"/>
                  </a:outerShdw>
                </a:effectLst>
                <a:latin typeface="+mn-lt"/>
                <a:cs typeface="+mn-cs"/>
              </a:rPr>
              <a:t>khó</a:t>
            </a:r>
            <a:r>
              <a:rPr lang="en-US" sz="2000" b="1" dirty="0" smtClean="0">
                <a:solidFill>
                  <a:schemeClr val="accent1">
                    <a:lumMod val="75000"/>
                  </a:schemeClr>
                </a:solidFill>
                <a:effectLst>
                  <a:outerShdw blurRad="38100" dist="38100" dir="2700000" algn="tl">
                    <a:srgbClr val="000000"/>
                  </a:outerShdw>
                </a:effectLst>
                <a:latin typeface="+mn-lt"/>
                <a:cs typeface="+mn-cs"/>
              </a:rPr>
              <a:t> </a:t>
            </a:r>
            <a:r>
              <a:rPr lang="en-US" sz="2000" b="1" dirty="0" err="1" smtClean="0">
                <a:solidFill>
                  <a:schemeClr val="accent1">
                    <a:lumMod val="75000"/>
                  </a:schemeClr>
                </a:solidFill>
                <a:effectLst>
                  <a:outerShdw blurRad="38100" dist="38100" dir="2700000" algn="tl">
                    <a:srgbClr val="000000"/>
                  </a:outerShdw>
                </a:effectLst>
                <a:latin typeface="+mn-lt"/>
                <a:cs typeface="+mn-cs"/>
              </a:rPr>
              <a:t>khăn</a:t>
            </a:r>
            <a:r>
              <a:rPr lang="en-US" sz="2000" b="1" dirty="0" smtClean="0">
                <a:solidFill>
                  <a:schemeClr val="accent1">
                    <a:lumMod val="75000"/>
                  </a:schemeClr>
                </a:solidFill>
                <a:effectLst>
                  <a:outerShdw blurRad="38100" dist="38100" dir="2700000" algn="tl">
                    <a:srgbClr val="000000"/>
                  </a:outerShdw>
                </a:effectLst>
                <a:latin typeface="+mn-lt"/>
                <a:cs typeface="+mn-cs"/>
              </a:rPr>
              <a:t>, </a:t>
            </a:r>
            <a:r>
              <a:rPr lang="en-US" sz="2000" b="1" dirty="0" err="1" smtClean="0">
                <a:solidFill>
                  <a:schemeClr val="accent1">
                    <a:lumMod val="75000"/>
                  </a:schemeClr>
                </a:solidFill>
                <a:effectLst>
                  <a:outerShdw blurRad="38100" dist="38100" dir="2700000" algn="tl">
                    <a:srgbClr val="000000"/>
                  </a:outerShdw>
                </a:effectLst>
                <a:latin typeface="+mn-lt"/>
                <a:cs typeface="+mn-cs"/>
              </a:rPr>
              <a:t>phát</a:t>
            </a:r>
            <a:r>
              <a:rPr lang="en-US" sz="2000" b="1" dirty="0" smtClean="0">
                <a:solidFill>
                  <a:schemeClr val="accent1">
                    <a:lumMod val="75000"/>
                  </a:schemeClr>
                </a:solidFill>
                <a:effectLst>
                  <a:outerShdw blurRad="38100" dist="38100" dir="2700000" algn="tl">
                    <a:srgbClr val="000000"/>
                  </a:outerShdw>
                </a:effectLst>
                <a:latin typeface="+mn-lt"/>
                <a:cs typeface="+mn-cs"/>
              </a:rPr>
              <a:t> </a:t>
            </a:r>
            <a:r>
              <a:rPr lang="en-US" sz="2000" b="1" dirty="0" err="1" smtClean="0">
                <a:solidFill>
                  <a:schemeClr val="accent1">
                    <a:lumMod val="75000"/>
                  </a:schemeClr>
                </a:solidFill>
                <a:effectLst>
                  <a:outerShdw blurRad="38100" dist="38100" dir="2700000" algn="tl">
                    <a:srgbClr val="000000"/>
                  </a:outerShdw>
                </a:effectLst>
                <a:latin typeface="+mn-lt"/>
                <a:cs typeface="+mn-cs"/>
              </a:rPr>
              <a:t>triển</a:t>
            </a:r>
            <a:r>
              <a:rPr lang="en-US" sz="2000" b="1" dirty="0" smtClean="0">
                <a:solidFill>
                  <a:schemeClr val="accent1">
                    <a:lumMod val="75000"/>
                  </a:schemeClr>
                </a:solidFill>
                <a:effectLst>
                  <a:outerShdw blurRad="38100" dist="38100" dir="2700000" algn="tl">
                    <a:srgbClr val="000000"/>
                  </a:outerShdw>
                </a:effectLst>
                <a:latin typeface="+mn-lt"/>
                <a:cs typeface="+mn-cs"/>
              </a:rPr>
              <a:t> </a:t>
            </a:r>
            <a:r>
              <a:rPr lang="en-US" sz="2000" b="1" dirty="0" err="1" smtClean="0">
                <a:solidFill>
                  <a:schemeClr val="accent1">
                    <a:lumMod val="75000"/>
                  </a:schemeClr>
                </a:solidFill>
                <a:effectLst>
                  <a:outerShdw blurRad="38100" dist="38100" dir="2700000" algn="tl">
                    <a:srgbClr val="000000"/>
                  </a:outerShdw>
                </a:effectLst>
                <a:latin typeface="+mn-lt"/>
                <a:cs typeface="+mn-cs"/>
              </a:rPr>
              <a:t>xuất</a:t>
            </a:r>
            <a:r>
              <a:rPr lang="en-US" sz="2000" b="1" dirty="0" smtClean="0">
                <a:solidFill>
                  <a:schemeClr val="accent1">
                    <a:lumMod val="75000"/>
                  </a:schemeClr>
                </a:solidFill>
                <a:effectLst>
                  <a:outerShdw blurRad="38100" dist="38100" dir="2700000" algn="tl">
                    <a:srgbClr val="000000"/>
                  </a:outerShdw>
                </a:effectLst>
                <a:latin typeface="+mn-lt"/>
                <a:cs typeface="+mn-cs"/>
              </a:rPr>
              <a:t> </a:t>
            </a:r>
            <a:r>
              <a:rPr lang="en-US" sz="2000" b="1" dirty="0" err="1" smtClean="0">
                <a:solidFill>
                  <a:schemeClr val="accent1">
                    <a:lumMod val="75000"/>
                  </a:schemeClr>
                </a:solidFill>
                <a:effectLst>
                  <a:outerShdw blurRad="38100" dist="38100" dir="2700000" algn="tl">
                    <a:srgbClr val="000000"/>
                  </a:outerShdw>
                </a:effectLst>
                <a:latin typeface="+mn-lt"/>
                <a:cs typeface="+mn-cs"/>
              </a:rPr>
              <a:t>khẩu</a:t>
            </a:r>
            <a:r>
              <a:rPr lang="en-US" sz="2000" b="1" dirty="0" smtClean="0">
                <a:solidFill>
                  <a:schemeClr val="accent1">
                    <a:lumMod val="75000"/>
                  </a:schemeClr>
                </a:solidFill>
                <a:effectLst>
                  <a:outerShdw blurRad="38100" dist="38100" dir="2700000" algn="tl">
                    <a:srgbClr val="000000"/>
                  </a:outerShdw>
                </a:effectLst>
                <a:latin typeface="+mn-lt"/>
                <a:cs typeface="+mn-cs"/>
              </a:rPr>
              <a:t> </a:t>
            </a:r>
            <a:r>
              <a:rPr lang="en-US" sz="2000" b="1" dirty="0" err="1" smtClean="0">
                <a:solidFill>
                  <a:schemeClr val="accent1">
                    <a:lumMod val="75000"/>
                  </a:schemeClr>
                </a:solidFill>
                <a:effectLst>
                  <a:outerShdw blurRad="38100" dist="38100" dir="2700000" algn="tl">
                    <a:srgbClr val="000000"/>
                  </a:outerShdw>
                </a:effectLst>
                <a:latin typeface="+mn-lt"/>
                <a:cs typeface="+mn-cs"/>
              </a:rPr>
              <a:t>và</a:t>
            </a:r>
            <a:r>
              <a:rPr lang="en-US" sz="2000" b="1" dirty="0" smtClean="0">
                <a:solidFill>
                  <a:schemeClr val="accent1">
                    <a:lumMod val="75000"/>
                  </a:schemeClr>
                </a:solidFill>
                <a:effectLst>
                  <a:outerShdw blurRad="38100" dist="38100" dir="2700000" algn="tl">
                    <a:srgbClr val="000000"/>
                  </a:outerShdw>
                </a:effectLst>
                <a:latin typeface="+mn-lt"/>
                <a:cs typeface="+mn-cs"/>
              </a:rPr>
              <a:t> </a:t>
            </a:r>
            <a:r>
              <a:rPr lang="en-US" sz="2000" b="1" dirty="0" err="1" smtClean="0">
                <a:solidFill>
                  <a:schemeClr val="accent1">
                    <a:lumMod val="75000"/>
                  </a:schemeClr>
                </a:solidFill>
                <a:effectLst>
                  <a:outerShdw blurRad="38100" dist="38100" dir="2700000" algn="tl">
                    <a:srgbClr val="000000"/>
                  </a:outerShdw>
                </a:effectLst>
                <a:latin typeface="+mn-lt"/>
                <a:cs typeface="+mn-cs"/>
              </a:rPr>
              <a:t>đưa</a:t>
            </a:r>
            <a:r>
              <a:rPr lang="en-US" sz="2000" b="1" dirty="0" smtClean="0">
                <a:solidFill>
                  <a:schemeClr val="accent1">
                    <a:lumMod val="75000"/>
                  </a:schemeClr>
                </a:solidFill>
                <a:effectLst>
                  <a:outerShdw blurRad="38100" dist="38100" dir="2700000" algn="tl">
                    <a:srgbClr val="000000"/>
                  </a:outerShdw>
                </a:effectLst>
                <a:latin typeface="+mn-lt"/>
                <a:cs typeface="+mn-cs"/>
              </a:rPr>
              <a:t> </a:t>
            </a:r>
            <a:r>
              <a:rPr lang="en-US" sz="2000" b="1" dirty="0" err="1" smtClean="0">
                <a:solidFill>
                  <a:schemeClr val="accent1">
                    <a:lumMod val="75000"/>
                  </a:schemeClr>
                </a:solidFill>
                <a:effectLst>
                  <a:outerShdw blurRad="38100" dist="38100" dir="2700000" algn="tl">
                    <a:srgbClr val="000000"/>
                  </a:outerShdw>
                </a:effectLst>
                <a:latin typeface="+mn-lt"/>
                <a:cs typeface="+mn-cs"/>
              </a:rPr>
              <a:t>hình</a:t>
            </a:r>
            <a:r>
              <a:rPr lang="en-US" sz="2000" b="1" dirty="0" smtClean="0">
                <a:solidFill>
                  <a:schemeClr val="accent1">
                    <a:lumMod val="75000"/>
                  </a:schemeClr>
                </a:solidFill>
                <a:effectLst>
                  <a:outerShdw blurRad="38100" dist="38100" dir="2700000" algn="tl">
                    <a:srgbClr val="000000"/>
                  </a:outerShdw>
                </a:effectLst>
                <a:latin typeface="+mn-lt"/>
                <a:cs typeface="+mn-cs"/>
              </a:rPr>
              <a:t> </a:t>
            </a:r>
            <a:r>
              <a:rPr lang="en-US" sz="2000" b="1" dirty="0" err="1" smtClean="0">
                <a:solidFill>
                  <a:schemeClr val="accent1">
                    <a:lumMod val="75000"/>
                  </a:schemeClr>
                </a:solidFill>
                <a:effectLst>
                  <a:outerShdw blurRad="38100" dist="38100" dir="2700000" algn="tl">
                    <a:srgbClr val="000000"/>
                  </a:outerShdw>
                </a:effectLst>
                <a:latin typeface="+mn-lt"/>
                <a:cs typeface="+mn-cs"/>
              </a:rPr>
              <a:t>ảnh</a:t>
            </a:r>
            <a:r>
              <a:rPr lang="en-US" sz="2000" b="1" dirty="0" smtClean="0">
                <a:solidFill>
                  <a:schemeClr val="accent1">
                    <a:lumMod val="75000"/>
                  </a:schemeClr>
                </a:solidFill>
                <a:effectLst>
                  <a:outerShdw blurRad="38100" dist="38100" dir="2700000" algn="tl">
                    <a:srgbClr val="000000"/>
                  </a:outerShdw>
                </a:effectLst>
                <a:latin typeface="+mn-lt"/>
                <a:cs typeface="+mn-cs"/>
              </a:rPr>
              <a:t> </a:t>
            </a:r>
            <a:r>
              <a:rPr lang="en-US" sz="2000" b="1" dirty="0" err="1" smtClean="0">
                <a:solidFill>
                  <a:schemeClr val="accent1">
                    <a:lumMod val="75000"/>
                  </a:schemeClr>
                </a:solidFill>
                <a:effectLst>
                  <a:outerShdw blurRad="38100" dist="38100" dir="2700000" algn="tl">
                    <a:srgbClr val="000000"/>
                  </a:outerShdw>
                </a:effectLst>
                <a:latin typeface="+mn-lt"/>
                <a:cs typeface="+mn-cs"/>
              </a:rPr>
              <a:t>thủy</a:t>
            </a:r>
            <a:r>
              <a:rPr lang="en-US" sz="2000" b="1" dirty="0" smtClean="0">
                <a:solidFill>
                  <a:schemeClr val="accent1">
                    <a:lumMod val="75000"/>
                  </a:schemeClr>
                </a:solidFill>
                <a:effectLst>
                  <a:outerShdw blurRad="38100" dist="38100" dir="2700000" algn="tl">
                    <a:srgbClr val="000000"/>
                  </a:outerShdw>
                </a:effectLst>
                <a:latin typeface="+mn-lt"/>
                <a:cs typeface="+mn-cs"/>
              </a:rPr>
              <a:t> </a:t>
            </a:r>
            <a:r>
              <a:rPr lang="en-US" sz="2000" b="1" dirty="0" err="1" smtClean="0">
                <a:solidFill>
                  <a:schemeClr val="accent1">
                    <a:lumMod val="75000"/>
                  </a:schemeClr>
                </a:solidFill>
                <a:effectLst>
                  <a:outerShdw blurRad="38100" dist="38100" dir="2700000" algn="tl">
                    <a:srgbClr val="000000"/>
                  </a:outerShdw>
                </a:effectLst>
                <a:latin typeface="+mn-lt"/>
                <a:cs typeface="+mn-cs"/>
              </a:rPr>
              <a:t>sản</a:t>
            </a:r>
            <a:r>
              <a:rPr lang="en-US" sz="2000" b="1" dirty="0" smtClean="0">
                <a:solidFill>
                  <a:schemeClr val="accent1">
                    <a:lumMod val="75000"/>
                  </a:schemeClr>
                </a:solidFill>
                <a:effectLst>
                  <a:outerShdw blurRad="38100" dist="38100" dir="2700000" algn="tl">
                    <a:srgbClr val="000000"/>
                  </a:outerShdw>
                </a:effectLst>
                <a:latin typeface="+mn-lt"/>
                <a:cs typeface="+mn-cs"/>
              </a:rPr>
              <a:t> </a:t>
            </a:r>
            <a:r>
              <a:rPr lang="en-US" sz="2000" b="1" dirty="0" err="1" smtClean="0">
                <a:solidFill>
                  <a:schemeClr val="accent1">
                    <a:lumMod val="75000"/>
                  </a:schemeClr>
                </a:solidFill>
                <a:effectLst>
                  <a:outerShdw blurRad="38100" dist="38100" dir="2700000" algn="tl">
                    <a:srgbClr val="000000"/>
                  </a:outerShdw>
                </a:effectLst>
                <a:latin typeface="+mn-lt"/>
                <a:cs typeface="+mn-cs"/>
              </a:rPr>
              <a:t>Việt</a:t>
            </a:r>
            <a:r>
              <a:rPr lang="en-US" sz="2000" b="1" dirty="0" smtClean="0">
                <a:solidFill>
                  <a:schemeClr val="accent1">
                    <a:lumMod val="75000"/>
                  </a:schemeClr>
                </a:solidFill>
                <a:effectLst>
                  <a:outerShdw blurRad="38100" dist="38100" dir="2700000" algn="tl">
                    <a:srgbClr val="000000"/>
                  </a:outerShdw>
                </a:effectLst>
                <a:latin typeface="+mn-lt"/>
                <a:cs typeface="+mn-cs"/>
              </a:rPr>
              <a:t> Nam </a:t>
            </a:r>
            <a:r>
              <a:rPr lang="en-US" sz="2000" b="1" dirty="0" err="1" smtClean="0">
                <a:solidFill>
                  <a:schemeClr val="accent1">
                    <a:lumMod val="75000"/>
                  </a:schemeClr>
                </a:solidFill>
                <a:effectLst>
                  <a:outerShdw blurRad="38100" dist="38100" dir="2700000" algn="tl">
                    <a:srgbClr val="000000"/>
                  </a:outerShdw>
                </a:effectLst>
                <a:latin typeface="+mn-lt"/>
                <a:cs typeface="+mn-cs"/>
              </a:rPr>
              <a:t>đến</a:t>
            </a:r>
            <a:r>
              <a:rPr lang="en-US" sz="2000" b="1" dirty="0" smtClean="0">
                <a:solidFill>
                  <a:schemeClr val="accent1">
                    <a:lumMod val="75000"/>
                  </a:schemeClr>
                </a:solidFill>
                <a:effectLst>
                  <a:outerShdw blurRad="38100" dist="38100" dir="2700000" algn="tl">
                    <a:srgbClr val="000000"/>
                  </a:outerShdw>
                </a:effectLst>
                <a:latin typeface="+mn-lt"/>
                <a:cs typeface="+mn-cs"/>
              </a:rPr>
              <a:t> </a:t>
            </a:r>
            <a:r>
              <a:rPr lang="en-US" sz="2000" b="1" dirty="0" err="1" smtClean="0">
                <a:solidFill>
                  <a:schemeClr val="accent1">
                    <a:lumMod val="75000"/>
                  </a:schemeClr>
                </a:solidFill>
                <a:effectLst>
                  <a:outerShdw blurRad="38100" dist="38100" dir="2700000" algn="tl">
                    <a:srgbClr val="000000"/>
                  </a:outerShdw>
                </a:effectLst>
                <a:latin typeface="+mn-lt"/>
                <a:cs typeface="+mn-cs"/>
              </a:rPr>
              <a:t>gần</a:t>
            </a:r>
            <a:r>
              <a:rPr lang="en-US" sz="2000" b="1" dirty="0" smtClean="0">
                <a:solidFill>
                  <a:schemeClr val="accent1">
                    <a:lumMod val="75000"/>
                  </a:schemeClr>
                </a:solidFill>
                <a:effectLst>
                  <a:outerShdw blurRad="38100" dist="38100" dir="2700000" algn="tl">
                    <a:srgbClr val="000000"/>
                  </a:outerShdw>
                </a:effectLst>
                <a:latin typeface="+mn-lt"/>
                <a:cs typeface="+mn-cs"/>
              </a:rPr>
              <a:t> </a:t>
            </a:r>
            <a:r>
              <a:rPr lang="en-US" sz="2000" b="1" dirty="0" err="1" smtClean="0">
                <a:solidFill>
                  <a:schemeClr val="accent1">
                    <a:lumMod val="75000"/>
                  </a:schemeClr>
                </a:solidFill>
                <a:effectLst>
                  <a:outerShdw blurRad="38100" dist="38100" dir="2700000" algn="tl">
                    <a:srgbClr val="000000"/>
                  </a:outerShdw>
                </a:effectLst>
                <a:latin typeface="+mn-lt"/>
                <a:cs typeface="+mn-cs"/>
              </a:rPr>
              <a:t>hơn</a:t>
            </a:r>
            <a:r>
              <a:rPr lang="en-US" sz="2000" b="1" dirty="0" smtClean="0">
                <a:solidFill>
                  <a:schemeClr val="accent1">
                    <a:lumMod val="75000"/>
                  </a:schemeClr>
                </a:solidFill>
                <a:effectLst>
                  <a:outerShdw blurRad="38100" dist="38100" dir="2700000" algn="tl">
                    <a:srgbClr val="000000"/>
                  </a:outerShdw>
                </a:effectLst>
                <a:latin typeface="+mn-lt"/>
                <a:cs typeface="+mn-cs"/>
              </a:rPr>
              <a:t> NTD </a:t>
            </a:r>
            <a:r>
              <a:rPr lang="en-US" sz="2000" b="1" dirty="0" err="1" smtClean="0">
                <a:solidFill>
                  <a:schemeClr val="accent1">
                    <a:lumMod val="75000"/>
                  </a:schemeClr>
                </a:solidFill>
                <a:effectLst>
                  <a:outerShdw blurRad="38100" dist="38100" dir="2700000" algn="tl">
                    <a:srgbClr val="000000"/>
                  </a:outerShdw>
                </a:effectLst>
                <a:latin typeface="+mn-lt"/>
                <a:cs typeface="+mn-cs"/>
              </a:rPr>
              <a:t>Thế</a:t>
            </a:r>
            <a:r>
              <a:rPr lang="en-US" sz="2000" b="1" dirty="0" smtClean="0">
                <a:solidFill>
                  <a:schemeClr val="accent1">
                    <a:lumMod val="75000"/>
                  </a:schemeClr>
                </a:solidFill>
                <a:effectLst>
                  <a:outerShdw blurRad="38100" dist="38100" dir="2700000" algn="tl">
                    <a:srgbClr val="000000"/>
                  </a:outerShdw>
                </a:effectLst>
                <a:latin typeface="+mn-lt"/>
                <a:cs typeface="+mn-cs"/>
              </a:rPr>
              <a:t> </a:t>
            </a:r>
            <a:r>
              <a:rPr lang="en-US" sz="2000" b="1" dirty="0" err="1" smtClean="0">
                <a:solidFill>
                  <a:schemeClr val="accent1">
                    <a:lumMod val="75000"/>
                  </a:schemeClr>
                </a:solidFill>
                <a:effectLst>
                  <a:outerShdw blurRad="38100" dist="38100" dir="2700000" algn="tl">
                    <a:srgbClr val="000000"/>
                  </a:outerShdw>
                </a:effectLst>
                <a:latin typeface="+mn-lt"/>
                <a:cs typeface="+mn-cs"/>
              </a:rPr>
              <a:t>giới</a:t>
            </a:r>
            <a:endParaRPr lang="en-US" sz="2000" b="1" dirty="0">
              <a:solidFill>
                <a:schemeClr val="accent1">
                  <a:lumMod val="75000"/>
                </a:schemeClr>
              </a:solidFill>
              <a:effectLst>
                <a:outerShdw blurRad="38100" dist="38100" dir="2700000" algn="tl">
                  <a:srgbClr val="000000"/>
                </a:outerShdw>
              </a:effectLst>
              <a:latin typeface="+mn-lt"/>
              <a:cs typeface="+mn-cs"/>
            </a:endParaRPr>
          </a:p>
        </p:txBody>
      </p:sp>
    </p:spTree>
    <p:extLst>
      <p:ext uri="{BB962C8B-B14F-4D97-AF65-F5344CB8AC3E}">
        <p14:creationId xmlns:p14="http://schemas.microsoft.com/office/powerpoint/2010/main" val="2300183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barn(inVertical)">
                                      <p:cBhvr>
                                        <p:cTn id="15" dur="500"/>
                                        <p:tgtEl>
                                          <p:spTgt spid="6">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6">
                                            <p:txEl>
                                              <p:pRg st="1" end="1"/>
                                            </p:txEl>
                                          </p:spTgt>
                                        </p:tgtEl>
                                        <p:attrNameLst>
                                          <p:attrName>style.visibility</p:attrName>
                                        </p:attrNameLst>
                                      </p:cBhvr>
                                      <p:to>
                                        <p:strVal val="visible"/>
                                      </p:to>
                                    </p:set>
                                    <p:animEffect transition="in" filter="barn(inVertical)">
                                      <p:cBhvr>
                                        <p:cTn id="20" dur="500"/>
                                        <p:tgtEl>
                                          <p:spTgt spid="6">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Effect transition="in" filter="barn(inVertical)">
                                      <p:cBhvr>
                                        <p:cTn id="25" dur="500"/>
                                        <p:tgtEl>
                                          <p:spTgt spid="7">
                                            <p:txEl>
                                              <p:pRg st="0" end="0"/>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7">
                                            <p:txEl>
                                              <p:pRg st="1" end="1"/>
                                            </p:txEl>
                                          </p:spTgt>
                                        </p:tgtEl>
                                        <p:attrNameLst>
                                          <p:attrName>style.visibility</p:attrName>
                                        </p:attrNameLst>
                                      </p:cBhvr>
                                      <p:to>
                                        <p:strVal val="visible"/>
                                      </p:to>
                                    </p:set>
                                    <p:animEffect transition="in" filter="barn(inVertical)">
                                      <p:cBhvr>
                                        <p:cTn id="28" dur="500"/>
                                        <p:tgtEl>
                                          <p:spTgt spid="7">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8">
                                            <p:txEl>
                                              <p:pRg st="0" end="0"/>
                                            </p:txEl>
                                          </p:spTgt>
                                        </p:tgtEl>
                                        <p:attrNameLst>
                                          <p:attrName>style.visibility</p:attrName>
                                        </p:attrNameLst>
                                      </p:cBhvr>
                                      <p:to>
                                        <p:strVal val="visible"/>
                                      </p:to>
                                    </p:set>
                                    <p:animEffect transition="in" filter="barn(inVertical)">
                                      <p:cBhvr>
                                        <p:cTn id="33" dur="500"/>
                                        <p:tgtEl>
                                          <p:spTgt spid="8">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8">
                                            <p:txEl>
                                              <p:pRg st="1" end="1"/>
                                            </p:txEl>
                                          </p:spTgt>
                                        </p:tgtEl>
                                        <p:attrNameLst>
                                          <p:attrName>style.visibility</p:attrName>
                                        </p:attrNameLst>
                                      </p:cBhvr>
                                      <p:to>
                                        <p:strVal val="visible"/>
                                      </p:to>
                                    </p:set>
                                    <p:animEffect transition="in" filter="barn(inVertical)">
                                      <p:cBhvr>
                                        <p:cTn id="38" dur="500"/>
                                        <p:tgtEl>
                                          <p:spTgt spid="8">
                                            <p:txEl>
                                              <p:pRg st="1" end="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nodeType="clickEffect">
                                  <p:stCondLst>
                                    <p:cond delay="0"/>
                                  </p:stCondLst>
                                  <p:childTnLst>
                                    <p:set>
                                      <p:cBhvr>
                                        <p:cTn id="42" dur="1" fill="hold">
                                          <p:stCondLst>
                                            <p:cond delay="0"/>
                                          </p:stCondLst>
                                        </p:cTn>
                                        <p:tgtEl>
                                          <p:spTgt spid="9">
                                            <p:txEl>
                                              <p:pRg st="0" end="0"/>
                                            </p:txEl>
                                          </p:spTgt>
                                        </p:tgtEl>
                                        <p:attrNameLst>
                                          <p:attrName>style.visibility</p:attrName>
                                        </p:attrNameLst>
                                      </p:cBhvr>
                                      <p:to>
                                        <p:strVal val="visible"/>
                                      </p:to>
                                    </p:set>
                                    <p:animEffect transition="in" filter="circle(in)">
                                      <p:cBhvr>
                                        <p:cTn id="43" dur="2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a:xfrm>
            <a:off x="-76200" y="2266950"/>
            <a:ext cx="2340600" cy="533400"/>
          </a:xfrm>
        </p:spPr>
        <p:txBody>
          <a:bodyPr/>
          <a:lstStyle/>
          <a:p>
            <a:pPr marL="0" lvl="0" indent="0" algn="ctr" rtl="0">
              <a:spcBef>
                <a:spcPts val="0"/>
              </a:spcBef>
              <a:spcAft>
                <a:spcPts val="0"/>
              </a:spcAft>
              <a:buNone/>
            </a:pPr>
            <a:r>
              <a:rPr lang="en-US" sz="2400" dirty="0" smtClean="0"/>
              <a:t>M</a:t>
            </a:r>
            <a:r>
              <a:rPr lang="en" sz="2400" dirty="0" smtClean="0"/>
              <a:t>ỤC TIÊU</a:t>
            </a:r>
            <a:endParaRPr lang="en" sz="2400" dirty="0"/>
          </a:p>
        </p:txBody>
      </p:sp>
      <p:sp>
        <p:nvSpPr>
          <p:cNvPr id="3" name="Google Shape;268;p30"/>
          <p:cNvSpPr txBox="1">
            <a:spLocks/>
          </p:cNvSpPr>
          <p:nvPr/>
        </p:nvSpPr>
        <p:spPr>
          <a:xfrm>
            <a:off x="228600" y="285750"/>
            <a:ext cx="8610600" cy="470634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buNone/>
              <a:defRPr sz="9600" b="1" i="0" u="none" strike="noStrike" cap="none">
                <a:solidFill>
                  <a:schemeClr val="accent2"/>
                </a:solidFill>
                <a:latin typeface="Montserrat"/>
                <a:ea typeface="Montserrat"/>
                <a:cs typeface="Montserrat"/>
                <a:sym typeface="Montserrat"/>
              </a:defRPr>
            </a:lvl1pPr>
            <a:lvl2pPr marR="0" lvl="1" algn="l" rtl="0">
              <a:lnSpc>
                <a:spcPct val="100000"/>
              </a:lnSpc>
              <a:spcBef>
                <a:spcPts val="0"/>
              </a:spcBef>
              <a:spcAft>
                <a:spcPts val="0"/>
              </a:spcAft>
              <a:buClr>
                <a:srgbClr val="000000"/>
              </a:buClr>
              <a:buFont typeface="Arial"/>
              <a:buNone/>
              <a:defRPr sz="9600" b="1" i="0" u="none" strike="noStrike" cap="none">
                <a:solidFill>
                  <a:schemeClr val="accent2"/>
                </a:solidFill>
                <a:latin typeface="Montserrat"/>
                <a:ea typeface="Montserrat"/>
                <a:cs typeface="Montserrat"/>
                <a:sym typeface="Montserrat"/>
              </a:defRPr>
            </a:lvl2pPr>
            <a:lvl3pPr marR="0" lvl="2" algn="l" rtl="0">
              <a:lnSpc>
                <a:spcPct val="100000"/>
              </a:lnSpc>
              <a:spcBef>
                <a:spcPts val="0"/>
              </a:spcBef>
              <a:spcAft>
                <a:spcPts val="0"/>
              </a:spcAft>
              <a:buClr>
                <a:srgbClr val="000000"/>
              </a:buClr>
              <a:buFont typeface="Arial"/>
              <a:buNone/>
              <a:defRPr sz="9600" b="1" i="0" u="none" strike="noStrike" cap="none">
                <a:solidFill>
                  <a:schemeClr val="accent2"/>
                </a:solidFill>
                <a:latin typeface="Montserrat"/>
                <a:ea typeface="Montserrat"/>
                <a:cs typeface="Montserrat"/>
                <a:sym typeface="Montserrat"/>
              </a:defRPr>
            </a:lvl3pPr>
            <a:lvl4pPr marR="0" lvl="3" algn="l" rtl="0">
              <a:lnSpc>
                <a:spcPct val="100000"/>
              </a:lnSpc>
              <a:spcBef>
                <a:spcPts val="0"/>
              </a:spcBef>
              <a:spcAft>
                <a:spcPts val="0"/>
              </a:spcAft>
              <a:buClr>
                <a:srgbClr val="000000"/>
              </a:buClr>
              <a:buFont typeface="Arial"/>
              <a:buNone/>
              <a:defRPr sz="9600" b="1" i="0" u="none" strike="noStrike" cap="none">
                <a:solidFill>
                  <a:schemeClr val="accent2"/>
                </a:solidFill>
                <a:latin typeface="Montserrat"/>
                <a:ea typeface="Montserrat"/>
                <a:cs typeface="Montserrat"/>
                <a:sym typeface="Montserrat"/>
              </a:defRPr>
            </a:lvl4pPr>
            <a:lvl5pPr marR="0" lvl="4" algn="l" rtl="0">
              <a:lnSpc>
                <a:spcPct val="100000"/>
              </a:lnSpc>
              <a:spcBef>
                <a:spcPts val="0"/>
              </a:spcBef>
              <a:spcAft>
                <a:spcPts val="0"/>
              </a:spcAft>
              <a:buClr>
                <a:srgbClr val="000000"/>
              </a:buClr>
              <a:buFont typeface="Arial"/>
              <a:buNone/>
              <a:defRPr sz="9600" b="1" i="0" u="none" strike="noStrike" cap="none">
                <a:solidFill>
                  <a:schemeClr val="accent2"/>
                </a:solidFill>
                <a:latin typeface="Montserrat"/>
                <a:ea typeface="Montserrat"/>
                <a:cs typeface="Montserrat"/>
                <a:sym typeface="Montserrat"/>
              </a:defRPr>
            </a:lvl5pPr>
            <a:lvl6pPr marR="0" lvl="5" algn="l" rtl="0">
              <a:lnSpc>
                <a:spcPct val="100000"/>
              </a:lnSpc>
              <a:spcBef>
                <a:spcPts val="0"/>
              </a:spcBef>
              <a:spcAft>
                <a:spcPts val="0"/>
              </a:spcAft>
              <a:buClr>
                <a:srgbClr val="000000"/>
              </a:buClr>
              <a:buFont typeface="Arial"/>
              <a:buNone/>
              <a:defRPr sz="9600" b="1" i="0" u="none" strike="noStrike" cap="none">
                <a:solidFill>
                  <a:schemeClr val="accent2"/>
                </a:solidFill>
                <a:latin typeface="Montserrat"/>
                <a:ea typeface="Montserrat"/>
                <a:cs typeface="Montserrat"/>
                <a:sym typeface="Montserrat"/>
              </a:defRPr>
            </a:lvl6pPr>
            <a:lvl7pPr marR="0" lvl="6" algn="l" rtl="0">
              <a:lnSpc>
                <a:spcPct val="100000"/>
              </a:lnSpc>
              <a:spcBef>
                <a:spcPts val="0"/>
              </a:spcBef>
              <a:spcAft>
                <a:spcPts val="0"/>
              </a:spcAft>
              <a:buClr>
                <a:srgbClr val="000000"/>
              </a:buClr>
              <a:buFont typeface="Arial"/>
              <a:buNone/>
              <a:defRPr sz="9600" b="1" i="0" u="none" strike="noStrike" cap="none">
                <a:solidFill>
                  <a:schemeClr val="accent2"/>
                </a:solidFill>
                <a:latin typeface="Montserrat"/>
                <a:ea typeface="Montserrat"/>
                <a:cs typeface="Montserrat"/>
                <a:sym typeface="Montserrat"/>
              </a:defRPr>
            </a:lvl7pPr>
            <a:lvl8pPr marR="0" lvl="7" algn="l" rtl="0">
              <a:lnSpc>
                <a:spcPct val="100000"/>
              </a:lnSpc>
              <a:spcBef>
                <a:spcPts val="0"/>
              </a:spcBef>
              <a:spcAft>
                <a:spcPts val="0"/>
              </a:spcAft>
              <a:buClr>
                <a:srgbClr val="000000"/>
              </a:buClr>
              <a:buFont typeface="Arial"/>
              <a:buNone/>
              <a:defRPr sz="9600" b="1" i="0" u="none" strike="noStrike" cap="none">
                <a:solidFill>
                  <a:schemeClr val="accent2"/>
                </a:solidFill>
                <a:latin typeface="Montserrat"/>
                <a:ea typeface="Montserrat"/>
                <a:cs typeface="Montserrat"/>
                <a:sym typeface="Montserrat"/>
              </a:defRPr>
            </a:lvl8pPr>
            <a:lvl9pPr marR="0" lvl="8" algn="l" rtl="0">
              <a:lnSpc>
                <a:spcPct val="100000"/>
              </a:lnSpc>
              <a:spcBef>
                <a:spcPts val="0"/>
              </a:spcBef>
              <a:spcAft>
                <a:spcPts val="0"/>
              </a:spcAft>
              <a:buClr>
                <a:srgbClr val="000000"/>
              </a:buClr>
              <a:buFont typeface="Arial"/>
              <a:buNone/>
              <a:defRPr sz="9600" b="1" i="0" u="none" strike="noStrike" cap="none">
                <a:solidFill>
                  <a:schemeClr val="accent2"/>
                </a:solidFill>
                <a:latin typeface="Montserrat"/>
                <a:ea typeface="Montserrat"/>
                <a:cs typeface="Montserrat"/>
                <a:sym typeface="Montserrat"/>
              </a:defRPr>
            </a:lvl9pPr>
          </a:lstStyle>
          <a:p>
            <a:endParaRPr lang="vi-VN" sz="2000" dirty="0"/>
          </a:p>
        </p:txBody>
      </p:sp>
      <p:sp>
        <p:nvSpPr>
          <p:cNvPr id="4" name="Rectangle 2"/>
          <p:cNvSpPr/>
          <p:nvPr/>
        </p:nvSpPr>
        <p:spPr>
          <a:xfrm>
            <a:off x="3775075" y="361950"/>
            <a:ext cx="4911725" cy="1257300"/>
          </a:xfrm>
          <a:custGeom>
            <a:avLst/>
            <a:gdLst>
              <a:gd name="connsiteX0" fmla="*/ 0 w 1739900"/>
              <a:gd name="connsiteY0" fmla="*/ 0 h 1257301"/>
              <a:gd name="connsiteX1" fmla="*/ 1739900 w 1739900"/>
              <a:gd name="connsiteY1" fmla="*/ 0 h 1257301"/>
              <a:gd name="connsiteX2" fmla="*/ 1739900 w 1739900"/>
              <a:gd name="connsiteY2" fmla="*/ 1257301 h 1257301"/>
              <a:gd name="connsiteX3" fmla="*/ 0 w 1739900"/>
              <a:gd name="connsiteY3" fmla="*/ 1257301 h 1257301"/>
              <a:gd name="connsiteX4" fmla="*/ 0 w 1739900"/>
              <a:gd name="connsiteY4" fmla="*/ 0 h 1257301"/>
              <a:gd name="connsiteX0" fmla="*/ 0 w 1739900"/>
              <a:gd name="connsiteY0" fmla="*/ 0 h 1257301"/>
              <a:gd name="connsiteX1" fmla="*/ 1739900 w 1739900"/>
              <a:gd name="connsiteY1" fmla="*/ 0 h 1257301"/>
              <a:gd name="connsiteX2" fmla="*/ 1733550 w 1739900"/>
              <a:gd name="connsiteY2" fmla="*/ 628651 h 1257301"/>
              <a:gd name="connsiteX3" fmla="*/ 1739900 w 1739900"/>
              <a:gd name="connsiteY3" fmla="*/ 1257301 h 1257301"/>
              <a:gd name="connsiteX4" fmla="*/ 0 w 1739900"/>
              <a:gd name="connsiteY4" fmla="*/ 1257301 h 1257301"/>
              <a:gd name="connsiteX5" fmla="*/ 0 w 1739900"/>
              <a:gd name="connsiteY5" fmla="*/ 0 h 1257301"/>
              <a:gd name="connsiteX0" fmla="*/ 0 w 1739900"/>
              <a:gd name="connsiteY0" fmla="*/ 0 h 1257301"/>
              <a:gd name="connsiteX1" fmla="*/ 1739900 w 1739900"/>
              <a:gd name="connsiteY1" fmla="*/ 0 h 1257301"/>
              <a:gd name="connsiteX2" fmla="*/ 1733550 w 1739900"/>
              <a:gd name="connsiteY2" fmla="*/ 628651 h 1257301"/>
              <a:gd name="connsiteX3" fmla="*/ 1739900 w 1739900"/>
              <a:gd name="connsiteY3" fmla="*/ 1257301 h 1257301"/>
              <a:gd name="connsiteX4" fmla="*/ 0 w 1739900"/>
              <a:gd name="connsiteY4" fmla="*/ 1257301 h 1257301"/>
              <a:gd name="connsiteX5" fmla="*/ 0 w 1739900"/>
              <a:gd name="connsiteY5" fmla="*/ 0 h 1257301"/>
              <a:gd name="connsiteX0" fmla="*/ 0 w 1739900"/>
              <a:gd name="connsiteY0" fmla="*/ 0 h 1257301"/>
              <a:gd name="connsiteX1" fmla="*/ 1739900 w 1739900"/>
              <a:gd name="connsiteY1" fmla="*/ 0 h 1257301"/>
              <a:gd name="connsiteX2" fmla="*/ 1733550 w 1739900"/>
              <a:gd name="connsiteY2" fmla="*/ 628651 h 1257301"/>
              <a:gd name="connsiteX3" fmla="*/ 1739900 w 1739900"/>
              <a:gd name="connsiteY3" fmla="*/ 1257301 h 1257301"/>
              <a:gd name="connsiteX4" fmla="*/ 0 w 1739900"/>
              <a:gd name="connsiteY4" fmla="*/ 1257301 h 1257301"/>
              <a:gd name="connsiteX5" fmla="*/ 0 w 1739900"/>
              <a:gd name="connsiteY5" fmla="*/ 0 h 1257301"/>
              <a:gd name="connsiteX0" fmla="*/ 0 w 2343162"/>
              <a:gd name="connsiteY0" fmla="*/ 0 h 1257301"/>
              <a:gd name="connsiteX1" fmla="*/ 1739900 w 2343162"/>
              <a:gd name="connsiteY1" fmla="*/ 0 h 1257301"/>
              <a:gd name="connsiteX2" fmla="*/ 2343150 w 2343162"/>
              <a:gd name="connsiteY2" fmla="*/ 622301 h 1257301"/>
              <a:gd name="connsiteX3" fmla="*/ 1739900 w 2343162"/>
              <a:gd name="connsiteY3" fmla="*/ 1257301 h 1257301"/>
              <a:gd name="connsiteX4" fmla="*/ 0 w 2343162"/>
              <a:gd name="connsiteY4" fmla="*/ 1257301 h 1257301"/>
              <a:gd name="connsiteX5" fmla="*/ 0 w 2343162"/>
              <a:gd name="connsiteY5" fmla="*/ 0 h 1257301"/>
              <a:gd name="connsiteX0" fmla="*/ 0 w 2343155"/>
              <a:gd name="connsiteY0" fmla="*/ 0 h 1257301"/>
              <a:gd name="connsiteX1" fmla="*/ 1739900 w 2343155"/>
              <a:gd name="connsiteY1" fmla="*/ 0 h 1257301"/>
              <a:gd name="connsiteX2" fmla="*/ 2343150 w 2343155"/>
              <a:gd name="connsiteY2" fmla="*/ 622301 h 1257301"/>
              <a:gd name="connsiteX3" fmla="*/ 1739900 w 2343155"/>
              <a:gd name="connsiteY3" fmla="*/ 1257301 h 1257301"/>
              <a:gd name="connsiteX4" fmla="*/ 0 w 2343155"/>
              <a:gd name="connsiteY4" fmla="*/ 1257301 h 1257301"/>
              <a:gd name="connsiteX5" fmla="*/ 0 w 2343155"/>
              <a:gd name="connsiteY5" fmla="*/ 0 h 1257301"/>
              <a:gd name="connsiteX0" fmla="*/ 0 w 2343155"/>
              <a:gd name="connsiteY0" fmla="*/ 0 h 1257301"/>
              <a:gd name="connsiteX1" fmla="*/ 1739900 w 2343155"/>
              <a:gd name="connsiteY1" fmla="*/ 0 h 1257301"/>
              <a:gd name="connsiteX2" fmla="*/ 2343150 w 2343155"/>
              <a:gd name="connsiteY2" fmla="*/ 622301 h 1257301"/>
              <a:gd name="connsiteX3" fmla="*/ 1739900 w 2343155"/>
              <a:gd name="connsiteY3" fmla="*/ 1257301 h 1257301"/>
              <a:gd name="connsiteX4" fmla="*/ 0 w 2343155"/>
              <a:gd name="connsiteY4" fmla="*/ 1257301 h 1257301"/>
              <a:gd name="connsiteX5" fmla="*/ 0 w 2343155"/>
              <a:gd name="connsiteY5" fmla="*/ 0 h 1257301"/>
              <a:gd name="connsiteX0" fmla="*/ 0 w 2343150"/>
              <a:gd name="connsiteY0" fmla="*/ 0 h 1257301"/>
              <a:gd name="connsiteX1" fmla="*/ 1739900 w 2343150"/>
              <a:gd name="connsiteY1" fmla="*/ 0 h 1257301"/>
              <a:gd name="connsiteX2" fmla="*/ 2343150 w 2343150"/>
              <a:gd name="connsiteY2" fmla="*/ 622301 h 1257301"/>
              <a:gd name="connsiteX3" fmla="*/ 1739900 w 2343150"/>
              <a:gd name="connsiteY3" fmla="*/ 1257301 h 1257301"/>
              <a:gd name="connsiteX4" fmla="*/ 0 w 2343150"/>
              <a:gd name="connsiteY4" fmla="*/ 1257301 h 1257301"/>
              <a:gd name="connsiteX5" fmla="*/ 0 w 2343150"/>
              <a:gd name="connsiteY5" fmla="*/ 0 h 1257301"/>
              <a:gd name="connsiteX0" fmla="*/ 0 w 2362200"/>
              <a:gd name="connsiteY0" fmla="*/ 0 h 1257301"/>
              <a:gd name="connsiteX1" fmla="*/ 1739900 w 2362200"/>
              <a:gd name="connsiteY1" fmla="*/ 0 h 1257301"/>
              <a:gd name="connsiteX2" fmla="*/ 2362200 w 2362200"/>
              <a:gd name="connsiteY2" fmla="*/ 635001 h 1257301"/>
              <a:gd name="connsiteX3" fmla="*/ 1739900 w 2362200"/>
              <a:gd name="connsiteY3" fmla="*/ 1257301 h 1257301"/>
              <a:gd name="connsiteX4" fmla="*/ 0 w 2362200"/>
              <a:gd name="connsiteY4" fmla="*/ 1257301 h 1257301"/>
              <a:gd name="connsiteX5" fmla="*/ 0 w 2362200"/>
              <a:gd name="connsiteY5" fmla="*/ 0 h 1257301"/>
              <a:gd name="connsiteX0" fmla="*/ 0 w 2362200"/>
              <a:gd name="connsiteY0" fmla="*/ 0 h 1257301"/>
              <a:gd name="connsiteX1" fmla="*/ 1739900 w 2362200"/>
              <a:gd name="connsiteY1" fmla="*/ 0 h 1257301"/>
              <a:gd name="connsiteX2" fmla="*/ 2362200 w 2362200"/>
              <a:gd name="connsiteY2" fmla="*/ 635001 h 1257301"/>
              <a:gd name="connsiteX3" fmla="*/ 1739900 w 2362200"/>
              <a:gd name="connsiteY3" fmla="*/ 1257301 h 1257301"/>
              <a:gd name="connsiteX4" fmla="*/ 0 w 2362200"/>
              <a:gd name="connsiteY4" fmla="*/ 1257301 h 1257301"/>
              <a:gd name="connsiteX5" fmla="*/ 0 w 2362200"/>
              <a:gd name="connsiteY5" fmla="*/ 0 h 1257301"/>
              <a:gd name="connsiteX0" fmla="*/ 0 w 2362200"/>
              <a:gd name="connsiteY0" fmla="*/ 0 h 1257301"/>
              <a:gd name="connsiteX1" fmla="*/ 1739900 w 2362200"/>
              <a:gd name="connsiteY1" fmla="*/ 0 h 1257301"/>
              <a:gd name="connsiteX2" fmla="*/ 2362200 w 2362200"/>
              <a:gd name="connsiteY2" fmla="*/ 635001 h 1257301"/>
              <a:gd name="connsiteX3" fmla="*/ 1739900 w 2362200"/>
              <a:gd name="connsiteY3" fmla="*/ 1257301 h 1257301"/>
              <a:gd name="connsiteX4" fmla="*/ 0 w 2362200"/>
              <a:gd name="connsiteY4" fmla="*/ 1257301 h 1257301"/>
              <a:gd name="connsiteX5" fmla="*/ 0 w 2362200"/>
              <a:gd name="connsiteY5" fmla="*/ 0 h 1257301"/>
              <a:gd name="connsiteX0" fmla="*/ 0 w 2049349"/>
              <a:gd name="connsiteY0" fmla="*/ 0 h 1257301"/>
              <a:gd name="connsiteX1" fmla="*/ 1739900 w 2049349"/>
              <a:gd name="connsiteY1" fmla="*/ 0 h 1257301"/>
              <a:gd name="connsiteX2" fmla="*/ 2049349 w 2049349"/>
              <a:gd name="connsiteY2" fmla="*/ 635001 h 1257301"/>
              <a:gd name="connsiteX3" fmla="*/ 1739900 w 2049349"/>
              <a:gd name="connsiteY3" fmla="*/ 1257301 h 1257301"/>
              <a:gd name="connsiteX4" fmla="*/ 0 w 2049349"/>
              <a:gd name="connsiteY4" fmla="*/ 1257301 h 1257301"/>
              <a:gd name="connsiteX5" fmla="*/ 0 w 2049349"/>
              <a:gd name="connsiteY5" fmla="*/ 0 h 1257301"/>
              <a:gd name="connsiteX0" fmla="*/ 0 w 2049349"/>
              <a:gd name="connsiteY0" fmla="*/ 0 h 1257301"/>
              <a:gd name="connsiteX1" fmla="*/ 1739900 w 2049349"/>
              <a:gd name="connsiteY1" fmla="*/ 0 h 1257301"/>
              <a:gd name="connsiteX2" fmla="*/ 2049349 w 2049349"/>
              <a:gd name="connsiteY2" fmla="*/ 635001 h 1257301"/>
              <a:gd name="connsiteX3" fmla="*/ 1739900 w 2049349"/>
              <a:gd name="connsiteY3" fmla="*/ 1257301 h 1257301"/>
              <a:gd name="connsiteX4" fmla="*/ 0 w 2049349"/>
              <a:gd name="connsiteY4" fmla="*/ 1257301 h 1257301"/>
              <a:gd name="connsiteX5" fmla="*/ 0 w 2049349"/>
              <a:gd name="connsiteY5" fmla="*/ 0 h 1257301"/>
              <a:gd name="connsiteX0" fmla="*/ 0 w 2049349"/>
              <a:gd name="connsiteY0" fmla="*/ 0 h 1257301"/>
              <a:gd name="connsiteX1" fmla="*/ 1739900 w 2049349"/>
              <a:gd name="connsiteY1" fmla="*/ 0 h 1257301"/>
              <a:gd name="connsiteX2" fmla="*/ 2049349 w 2049349"/>
              <a:gd name="connsiteY2" fmla="*/ 635001 h 1257301"/>
              <a:gd name="connsiteX3" fmla="*/ 1739900 w 2049349"/>
              <a:gd name="connsiteY3" fmla="*/ 1257301 h 1257301"/>
              <a:gd name="connsiteX4" fmla="*/ 0 w 2049349"/>
              <a:gd name="connsiteY4" fmla="*/ 1257301 h 1257301"/>
              <a:gd name="connsiteX5" fmla="*/ 0 w 2049349"/>
              <a:gd name="connsiteY5" fmla="*/ 0 h 1257301"/>
              <a:gd name="connsiteX0" fmla="*/ 0 w 2049349"/>
              <a:gd name="connsiteY0" fmla="*/ 0 h 1257301"/>
              <a:gd name="connsiteX1" fmla="*/ 1739900 w 2049349"/>
              <a:gd name="connsiteY1" fmla="*/ 0 h 1257301"/>
              <a:gd name="connsiteX2" fmla="*/ 2049349 w 2049349"/>
              <a:gd name="connsiteY2" fmla="*/ 635001 h 1257301"/>
              <a:gd name="connsiteX3" fmla="*/ 1739900 w 2049349"/>
              <a:gd name="connsiteY3" fmla="*/ 1257301 h 1257301"/>
              <a:gd name="connsiteX4" fmla="*/ 0 w 2049349"/>
              <a:gd name="connsiteY4" fmla="*/ 1257301 h 1257301"/>
              <a:gd name="connsiteX5" fmla="*/ 0 w 2049349"/>
              <a:gd name="connsiteY5" fmla="*/ 0 h 1257301"/>
              <a:gd name="connsiteX0" fmla="*/ 0 w 2049349"/>
              <a:gd name="connsiteY0" fmla="*/ 0 h 1257301"/>
              <a:gd name="connsiteX1" fmla="*/ 1739900 w 2049349"/>
              <a:gd name="connsiteY1" fmla="*/ 0 h 1257301"/>
              <a:gd name="connsiteX2" fmla="*/ 2049349 w 2049349"/>
              <a:gd name="connsiteY2" fmla="*/ 635001 h 1257301"/>
              <a:gd name="connsiteX3" fmla="*/ 1739900 w 2049349"/>
              <a:gd name="connsiteY3" fmla="*/ 1257301 h 1257301"/>
              <a:gd name="connsiteX4" fmla="*/ 0 w 2049349"/>
              <a:gd name="connsiteY4" fmla="*/ 1257301 h 1257301"/>
              <a:gd name="connsiteX5" fmla="*/ 0 w 2049349"/>
              <a:gd name="connsiteY5" fmla="*/ 0 h 1257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49349" h="1257301">
                <a:moveTo>
                  <a:pt x="0" y="0"/>
                </a:moveTo>
                <a:lnTo>
                  <a:pt x="1739900" y="0"/>
                </a:lnTo>
                <a:cubicBezTo>
                  <a:pt x="2097919" y="736600"/>
                  <a:pt x="1710758" y="-66675"/>
                  <a:pt x="2049349" y="635001"/>
                </a:cubicBezTo>
                <a:cubicBezTo>
                  <a:pt x="1687248" y="1352551"/>
                  <a:pt x="2110278" y="514351"/>
                  <a:pt x="1739900" y="1257301"/>
                </a:cubicBezTo>
                <a:lnTo>
                  <a:pt x="0" y="1257301"/>
                </a:lnTo>
                <a:lnTo>
                  <a:pt x="0" y="0"/>
                </a:lnTo>
                <a:close/>
              </a:path>
            </a:pathLst>
          </a:custGeom>
          <a:solidFill>
            <a:srgbClr val="FFFFFF"/>
          </a:solidFill>
          <a:ln w="3175" cap="flat" cmpd="sng" algn="ctr">
            <a:noFill/>
            <a:prstDash val="solid"/>
          </a:ln>
          <a:effectLst>
            <a:outerShdw blurRad="50800" dist="38100" algn="l" rotWithShape="0">
              <a:prstClr val="black">
                <a:alpha val="40000"/>
              </a:prst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Calibri"/>
              <a:ea typeface="+mn-ea"/>
              <a:cs typeface="+mn-cs"/>
            </a:endParaRPr>
          </a:p>
        </p:txBody>
      </p:sp>
      <p:sp>
        <p:nvSpPr>
          <p:cNvPr id="5" name="Round Same Side Corner Rectangle 1"/>
          <p:cNvSpPr/>
          <p:nvPr/>
        </p:nvSpPr>
        <p:spPr>
          <a:xfrm rot="16200000">
            <a:off x="2755900" y="-23812"/>
            <a:ext cx="1257300" cy="2038350"/>
          </a:xfrm>
          <a:custGeom>
            <a:avLst/>
            <a:gdLst>
              <a:gd name="connsiteX0" fmla="*/ 330205 w 1257300"/>
              <a:gd name="connsiteY0" fmla="*/ 0 h 1416050"/>
              <a:gd name="connsiteX1" fmla="*/ 927095 w 1257300"/>
              <a:gd name="connsiteY1" fmla="*/ 0 h 1416050"/>
              <a:gd name="connsiteX2" fmla="*/ 1257300 w 1257300"/>
              <a:gd name="connsiteY2" fmla="*/ 330205 h 1416050"/>
              <a:gd name="connsiteX3" fmla="*/ 1257300 w 1257300"/>
              <a:gd name="connsiteY3" fmla="*/ 1416050 h 1416050"/>
              <a:gd name="connsiteX4" fmla="*/ 1257300 w 1257300"/>
              <a:gd name="connsiteY4" fmla="*/ 1416050 h 1416050"/>
              <a:gd name="connsiteX5" fmla="*/ 0 w 1257300"/>
              <a:gd name="connsiteY5" fmla="*/ 1416050 h 1416050"/>
              <a:gd name="connsiteX6" fmla="*/ 0 w 1257300"/>
              <a:gd name="connsiteY6" fmla="*/ 1416050 h 1416050"/>
              <a:gd name="connsiteX7" fmla="*/ 0 w 1257300"/>
              <a:gd name="connsiteY7" fmla="*/ 330205 h 1416050"/>
              <a:gd name="connsiteX8" fmla="*/ 330205 w 1257300"/>
              <a:gd name="connsiteY8" fmla="*/ 0 h 1416050"/>
              <a:gd name="connsiteX0" fmla="*/ 330205 w 1257300"/>
              <a:gd name="connsiteY0" fmla="*/ 0 h 1416050"/>
              <a:gd name="connsiteX1" fmla="*/ 927095 w 1257300"/>
              <a:gd name="connsiteY1" fmla="*/ 0 h 1416050"/>
              <a:gd name="connsiteX2" fmla="*/ 1257300 w 1257300"/>
              <a:gd name="connsiteY2" fmla="*/ 330205 h 1416050"/>
              <a:gd name="connsiteX3" fmla="*/ 1257300 w 1257300"/>
              <a:gd name="connsiteY3" fmla="*/ 1416050 h 1416050"/>
              <a:gd name="connsiteX4" fmla="*/ 1257300 w 1257300"/>
              <a:gd name="connsiteY4" fmla="*/ 1416050 h 1416050"/>
              <a:gd name="connsiteX5" fmla="*/ 590550 w 1257300"/>
              <a:gd name="connsiteY5" fmla="*/ 1416050 h 1416050"/>
              <a:gd name="connsiteX6" fmla="*/ 0 w 1257300"/>
              <a:gd name="connsiteY6" fmla="*/ 1416050 h 1416050"/>
              <a:gd name="connsiteX7" fmla="*/ 0 w 1257300"/>
              <a:gd name="connsiteY7" fmla="*/ 1416050 h 1416050"/>
              <a:gd name="connsiteX8" fmla="*/ 0 w 1257300"/>
              <a:gd name="connsiteY8" fmla="*/ 330205 h 1416050"/>
              <a:gd name="connsiteX9" fmla="*/ 330205 w 1257300"/>
              <a:gd name="connsiteY9" fmla="*/ 0 h 1416050"/>
              <a:gd name="connsiteX0" fmla="*/ 330205 w 1257300"/>
              <a:gd name="connsiteY0" fmla="*/ 0 h 2038350"/>
              <a:gd name="connsiteX1" fmla="*/ 927095 w 1257300"/>
              <a:gd name="connsiteY1" fmla="*/ 0 h 2038350"/>
              <a:gd name="connsiteX2" fmla="*/ 1257300 w 1257300"/>
              <a:gd name="connsiteY2" fmla="*/ 330205 h 2038350"/>
              <a:gd name="connsiteX3" fmla="*/ 1257300 w 1257300"/>
              <a:gd name="connsiteY3" fmla="*/ 1416050 h 2038350"/>
              <a:gd name="connsiteX4" fmla="*/ 1257300 w 1257300"/>
              <a:gd name="connsiteY4" fmla="*/ 1416050 h 2038350"/>
              <a:gd name="connsiteX5" fmla="*/ 628650 w 1257300"/>
              <a:gd name="connsiteY5" fmla="*/ 2038350 h 2038350"/>
              <a:gd name="connsiteX6" fmla="*/ 0 w 1257300"/>
              <a:gd name="connsiteY6" fmla="*/ 1416050 h 2038350"/>
              <a:gd name="connsiteX7" fmla="*/ 0 w 1257300"/>
              <a:gd name="connsiteY7" fmla="*/ 1416050 h 2038350"/>
              <a:gd name="connsiteX8" fmla="*/ 0 w 1257300"/>
              <a:gd name="connsiteY8" fmla="*/ 330205 h 2038350"/>
              <a:gd name="connsiteX9" fmla="*/ 330205 w 1257300"/>
              <a:gd name="connsiteY9" fmla="*/ 0 h 2038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57300" h="2038350">
                <a:moveTo>
                  <a:pt x="330205" y="0"/>
                </a:moveTo>
                <a:lnTo>
                  <a:pt x="927095" y="0"/>
                </a:lnTo>
                <a:cubicBezTo>
                  <a:pt x="1109462" y="0"/>
                  <a:pt x="1257300" y="147838"/>
                  <a:pt x="1257300" y="330205"/>
                </a:cubicBezTo>
                <a:lnTo>
                  <a:pt x="1257300" y="1416050"/>
                </a:lnTo>
                <a:lnTo>
                  <a:pt x="1257300" y="1416050"/>
                </a:lnTo>
                <a:lnTo>
                  <a:pt x="628650" y="2038350"/>
                </a:lnTo>
                <a:lnTo>
                  <a:pt x="0" y="1416050"/>
                </a:lnTo>
                <a:lnTo>
                  <a:pt x="0" y="1416050"/>
                </a:lnTo>
                <a:lnTo>
                  <a:pt x="0" y="330205"/>
                </a:lnTo>
                <a:cubicBezTo>
                  <a:pt x="0" y="147838"/>
                  <a:pt x="147838" y="0"/>
                  <a:pt x="330205" y="0"/>
                </a:cubicBezTo>
                <a:close/>
              </a:path>
            </a:pathLst>
          </a:custGeom>
          <a:solidFill>
            <a:srgbClr val="E19023"/>
          </a:solidFill>
          <a:ln w="31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Calibri"/>
              <a:ea typeface="+mn-ea"/>
              <a:cs typeface="+mn-cs"/>
            </a:endParaRPr>
          </a:p>
        </p:txBody>
      </p:sp>
      <p:sp>
        <p:nvSpPr>
          <p:cNvPr id="6" name="Rectangle 2"/>
          <p:cNvSpPr/>
          <p:nvPr/>
        </p:nvSpPr>
        <p:spPr>
          <a:xfrm>
            <a:off x="3770312" y="1978045"/>
            <a:ext cx="4911725" cy="1257300"/>
          </a:xfrm>
          <a:custGeom>
            <a:avLst/>
            <a:gdLst>
              <a:gd name="connsiteX0" fmla="*/ 0 w 1739900"/>
              <a:gd name="connsiteY0" fmla="*/ 0 h 1257301"/>
              <a:gd name="connsiteX1" fmla="*/ 1739900 w 1739900"/>
              <a:gd name="connsiteY1" fmla="*/ 0 h 1257301"/>
              <a:gd name="connsiteX2" fmla="*/ 1739900 w 1739900"/>
              <a:gd name="connsiteY2" fmla="*/ 1257301 h 1257301"/>
              <a:gd name="connsiteX3" fmla="*/ 0 w 1739900"/>
              <a:gd name="connsiteY3" fmla="*/ 1257301 h 1257301"/>
              <a:gd name="connsiteX4" fmla="*/ 0 w 1739900"/>
              <a:gd name="connsiteY4" fmla="*/ 0 h 1257301"/>
              <a:gd name="connsiteX0" fmla="*/ 0 w 1739900"/>
              <a:gd name="connsiteY0" fmla="*/ 0 h 1257301"/>
              <a:gd name="connsiteX1" fmla="*/ 1739900 w 1739900"/>
              <a:gd name="connsiteY1" fmla="*/ 0 h 1257301"/>
              <a:gd name="connsiteX2" fmla="*/ 1733550 w 1739900"/>
              <a:gd name="connsiteY2" fmla="*/ 628651 h 1257301"/>
              <a:gd name="connsiteX3" fmla="*/ 1739900 w 1739900"/>
              <a:gd name="connsiteY3" fmla="*/ 1257301 h 1257301"/>
              <a:gd name="connsiteX4" fmla="*/ 0 w 1739900"/>
              <a:gd name="connsiteY4" fmla="*/ 1257301 h 1257301"/>
              <a:gd name="connsiteX5" fmla="*/ 0 w 1739900"/>
              <a:gd name="connsiteY5" fmla="*/ 0 h 1257301"/>
              <a:gd name="connsiteX0" fmla="*/ 0 w 1739900"/>
              <a:gd name="connsiteY0" fmla="*/ 0 h 1257301"/>
              <a:gd name="connsiteX1" fmla="*/ 1739900 w 1739900"/>
              <a:gd name="connsiteY1" fmla="*/ 0 h 1257301"/>
              <a:gd name="connsiteX2" fmla="*/ 1733550 w 1739900"/>
              <a:gd name="connsiteY2" fmla="*/ 628651 h 1257301"/>
              <a:gd name="connsiteX3" fmla="*/ 1739900 w 1739900"/>
              <a:gd name="connsiteY3" fmla="*/ 1257301 h 1257301"/>
              <a:gd name="connsiteX4" fmla="*/ 0 w 1739900"/>
              <a:gd name="connsiteY4" fmla="*/ 1257301 h 1257301"/>
              <a:gd name="connsiteX5" fmla="*/ 0 w 1739900"/>
              <a:gd name="connsiteY5" fmla="*/ 0 h 1257301"/>
              <a:gd name="connsiteX0" fmla="*/ 0 w 1739900"/>
              <a:gd name="connsiteY0" fmla="*/ 0 h 1257301"/>
              <a:gd name="connsiteX1" fmla="*/ 1739900 w 1739900"/>
              <a:gd name="connsiteY1" fmla="*/ 0 h 1257301"/>
              <a:gd name="connsiteX2" fmla="*/ 1733550 w 1739900"/>
              <a:gd name="connsiteY2" fmla="*/ 628651 h 1257301"/>
              <a:gd name="connsiteX3" fmla="*/ 1739900 w 1739900"/>
              <a:gd name="connsiteY3" fmla="*/ 1257301 h 1257301"/>
              <a:gd name="connsiteX4" fmla="*/ 0 w 1739900"/>
              <a:gd name="connsiteY4" fmla="*/ 1257301 h 1257301"/>
              <a:gd name="connsiteX5" fmla="*/ 0 w 1739900"/>
              <a:gd name="connsiteY5" fmla="*/ 0 h 1257301"/>
              <a:gd name="connsiteX0" fmla="*/ 0 w 2343162"/>
              <a:gd name="connsiteY0" fmla="*/ 0 h 1257301"/>
              <a:gd name="connsiteX1" fmla="*/ 1739900 w 2343162"/>
              <a:gd name="connsiteY1" fmla="*/ 0 h 1257301"/>
              <a:gd name="connsiteX2" fmla="*/ 2343150 w 2343162"/>
              <a:gd name="connsiteY2" fmla="*/ 622301 h 1257301"/>
              <a:gd name="connsiteX3" fmla="*/ 1739900 w 2343162"/>
              <a:gd name="connsiteY3" fmla="*/ 1257301 h 1257301"/>
              <a:gd name="connsiteX4" fmla="*/ 0 w 2343162"/>
              <a:gd name="connsiteY4" fmla="*/ 1257301 h 1257301"/>
              <a:gd name="connsiteX5" fmla="*/ 0 w 2343162"/>
              <a:gd name="connsiteY5" fmla="*/ 0 h 1257301"/>
              <a:gd name="connsiteX0" fmla="*/ 0 w 2343155"/>
              <a:gd name="connsiteY0" fmla="*/ 0 h 1257301"/>
              <a:gd name="connsiteX1" fmla="*/ 1739900 w 2343155"/>
              <a:gd name="connsiteY1" fmla="*/ 0 h 1257301"/>
              <a:gd name="connsiteX2" fmla="*/ 2343150 w 2343155"/>
              <a:gd name="connsiteY2" fmla="*/ 622301 h 1257301"/>
              <a:gd name="connsiteX3" fmla="*/ 1739900 w 2343155"/>
              <a:gd name="connsiteY3" fmla="*/ 1257301 h 1257301"/>
              <a:gd name="connsiteX4" fmla="*/ 0 w 2343155"/>
              <a:gd name="connsiteY4" fmla="*/ 1257301 h 1257301"/>
              <a:gd name="connsiteX5" fmla="*/ 0 w 2343155"/>
              <a:gd name="connsiteY5" fmla="*/ 0 h 1257301"/>
              <a:gd name="connsiteX0" fmla="*/ 0 w 2343155"/>
              <a:gd name="connsiteY0" fmla="*/ 0 h 1257301"/>
              <a:gd name="connsiteX1" fmla="*/ 1739900 w 2343155"/>
              <a:gd name="connsiteY1" fmla="*/ 0 h 1257301"/>
              <a:gd name="connsiteX2" fmla="*/ 2343150 w 2343155"/>
              <a:gd name="connsiteY2" fmla="*/ 622301 h 1257301"/>
              <a:gd name="connsiteX3" fmla="*/ 1739900 w 2343155"/>
              <a:gd name="connsiteY3" fmla="*/ 1257301 h 1257301"/>
              <a:gd name="connsiteX4" fmla="*/ 0 w 2343155"/>
              <a:gd name="connsiteY4" fmla="*/ 1257301 h 1257301"/>
              <a:gd name="connsiteX5" fmla="*/ 0 w 2343155"/>
              <a:gd name="connsiteY5" fmla="*/ 0 h 1257301"/>
              <a:gd name="connsiteX0" fmla="*/ 0 w 2343150"/>
              <a:gd name="connsiteY0" fmla="*/ 0 h 1257301"/>
              <a:gd name="connsiteX1" fmla="*/ 1739900 w 2343150"/>
              <a:gd name="connsiteY1" fmla="*/ 0 h 1257301"/>
              <a:gd name="connsiteX2" fmla="*/ 2343150 w 2343150"/>
              <a:gd name="connsiteY2" fmla="*/ 622301 h 1257301"/>
              <a:gd name="connsiteX3" fmla="*/ 1739900 w 2343150"/>
              <a:gd name="connsiteY3" fmla="*/ 1257301 h 1257301"/>
              <a:gd name="connsiteX4" fmla="*/ 0 w 2343150"/>
              <a:gd name="connsiteY4" fmla="*/ 1257301 h 1257301"/>
              <a:gd name="connsiteX5" fmla="*/ 0 w 2343150"/>
              <a:gd name="connsiteY5" fmla="*/ 0 h 1257301"/>
              <a:gd name="connsiteX0" fmla="*/ 0 w 2362200"/>
              <a:gd name="connsiteY0" fmla="*/ 0 h 1257301"/>
              <a:gd name="connsiteX1" fmla="*/ 1739900 w 2362200"/>
              <a:gd name="connsiteY1" fmla="*/ 0 h 1257301"/>
              <a:gd name="connsiteX2" fmla="*/ 2362200 w 2362200"/>
              <a:gd name="connsiteY2" fmla="*/ 635001 h 1257301"/>
              <a:gd name="connsiteX3" fmla="*/ 1739900 w 2362200"/>
              <a:gd name="connsiteY3" fmla="*/ 1257301 h 1257301"/>
              <a:gd name="connsiteX4" fmla="*/ 0 w 2362200"/>
              <a:gd name="connsiteY4" fmla="*/ 1257301 h 1257301"/>
              <a:gd name="connsiteX5" fmla="*/ 0 w 2362200"/>
              <a:gd name="connsiteY5" fmla="*/ 0 h 1257301"/>
              <a:gd name="connsiteX0" fmla="*/ 0 w 2362200"/>
              <a:gd name="connsiteY0" fmla="*/ 0 h 1257301"/>
              <a:gd name="connsiteX1" fmla="*/ 1739900 w 2362200"/>
              <a:gd name="connsiteY1" fmla="*/ 0 h 1257301"/>
              <a:gd name="connsiteX2" fmla="*/ 2362200 w 2362200"/>
              <a:gd name="connsiteY2" fmla="*/ 635001 h 1257301"/>
              <a:gd name="connsiteX3" fmla="*/ 1739900 w 2362200"/>
              <a:gd name="connsiteY3" fmla="*/ 1257301 h 1257301"/>
              <a:gd name="connsiteX4" fmla="*/ 0 w 2362200"/>
              <a:gd name="connsiteY4" fmla="*/ 1257301 h 1257301"/>
              <a:gd name="connsiteX5" fmla="*/ 0 w 2362200"/>
              <a:gd name="connsiteY5" fmla="*/ 0 h 1257301"/>
              <a:gd name="connsiteX0" fmla="*/ 0 w 2362200"/>
              <a:gd name="connsiteY0" fmla="*/ 0 h 1257301"/>
              <a:gd name="connsiteX1" fmla="*/ 1739900 w 2362200"/>
              <a:gd name="connsiteY1" fmla="*/ 0 h 1257301"/>
              <a:gd name="connsiteX2" fmla="*/ 2362200 w 2362200"/>
              <a:gd name="connsiteY2" fmla="*/ 635001 h 1257301"/>
              <a:gd name="connsiteX3" fmla="*/ 1739900 w 2362200"/>
              <a:gd name="connsiteY3" fmla="*/ 1257301 h 1257301"/>
              <a:gd name="connsiteX4" fmla="*/ 0 w 2362200"/>
              <a:gd name="connsiteY4" fmla="*/ 1257301 h 1257301"/>
              <a:gd name="connsiteX5" fmla="*/ 0 w 2362200"/>
              <a:gd name="connsiteY5" fmla="*/ 0 h 1257301"/>
              <a:gd name="connsiteX0" fmla="*/ 0 w 2049349"/>
              <a:gd name="connsiteY0" fmla="*/ 0 h 1257301"/>
              <a:gd name="connsiteX1" fmla="*/ 1739900 w 2049349"/>
              <a:gd name="connsiteY1" fmla="*/ 0 h 1257301"/>
              <a:gd name="connsiteX2" fmla="*/ 2049349 w 2049349"/>
              <a:gd name="connsiteY2" fmla="*/ 635001 h 1257301"/>
              <a:gd name="connsiteX3" fmla="*/ 1739900 w 2049349"/>
              <a:gd name="connsiteY3" fmla="*/ 1257301 h 1257301"/>
              <a:gd name="connsiteX4" fmla="*/ 0 w 2049349"/>
              <a:gd name="connsiteY4" fmla="*/ 1257301 h 1257301"/>
              <a:gd name="connsiteX5" fmla="*/ 0 w 2049349"/>
              <a:gd name="connsiteY5" fmla="*/ 0 h 1257301"/>
              <a:gd name="connsiteX0" fmla="*/ 0 w 2049349"/>
              <a:gd name="connsiteY0" fmla="*/ 0 h 1257301"/>
              <a:gd name="connsiteX1" fmla="*/ 1739900 w 2049349"/>
              <a:gd name="connsiteY1" fmla="*/ 0 h 1257301"/>
              <a:gd name="connsiteX2" fmla="*/ 2049349 w 2049349"/>
              <a:gd name="connsiteY2" fmla="*/ 635001 h 1257301"/>
              <a:gd name="connsiteX3" fmla="*/ 1739900 w 2049349"/>
              <a:gd name="connsiteY3" fmla="*/ 1257301 h 1257301"/>
              <a:gd name="connsiteX4" fmla="*/ 0 w 2049349"/>
              <a:gd name="connsiteY4" fmla="*/ 1257301 h 1257301"/>
              <a:gd name="connsiteX5" fmla="*/ 0 w 2049349"/>
              <a:gd name="connsiteY5" fmla="*/ 0 h 1257301"/>
              <a:gd name="connsiteX0" fmla="*/ 0 w 2049349"/>
              <a:gd name="connsiteY0" fmla="*/ 0 h 1257301"/>
              <a:gd name="connsiteX1" fmla="*/ 1739900 w 2049349"/>
              <a:gd name="connsiteY1" fmla="*/ 0 h 1257301"/>
              <a:gd name="connsiteX2" fmla="*/ 2049349 w 2049349"/>
              <a:gd name="connsiteY2" fmla="*/ 635001 h 1257301"/>
              <a:gd name="connsiteX3" fmla="*/ 1739900 w 2049349"/>
              <a:gd name="connsiteY3" fmla="*/ 1257301 h 1257301"/>
              <a:gd name="connsiteX4" fmla="*/ 0 w 2049349"/>
              <a:gd name="connsiteY4" fmla="*/ 1257301 h 1257301"/>
              <a:gd name="connsiteX5" fmla="*/ 0 w 2049349"/>
              <a:gd name="connsiteY5" fmla="*/ 0 h 1257301"/>
              <a:gd name="connsiteX0" fmla="*/ 0 w 2049349"/>
              <a:gd name="connsiteY0" fmla="*/ 0 h 1257301"/>
              <a:gd name="connsiteX1" fmla="*/ 1739900 w 2049349"/>
              <a:gd name="connsiteY1" fmla="*/ 0 h 1257301"/>
              <a:gd name="connsiteX2" fmla="*/ 2049349 w 2049349"/>
              <a:gd name="connsiteY2" fmla="*/ 635001 h 1257301"/>
              <a:gd name="connsiteX3" fmla="*/ 1739900 w 2049349"/>
              <a:gd name="connsiteY3" fmla="*/ 1257301 h 1257301"/>
              <a:gd name="connsiteX4" fmla="*/ 0 w 2049349"/>
              <a:gd name="connsiteY4" fmla="*/ 1257301 h 1257301"/>
              <a:gd name="connsiteX5" fmla="*/ 0 w 2049349"/>
              <a:gd name="connsiteY5" fmla="*/ 0 h 1257301"/>
              <a:gd name="connsiteX0" fmla="*/ 0 w 2049349"/>
              <a:gd name="connsiteY0" fmla="*/ 0 h 1257301"/>
              <a:gd name="connsiteX1" fmla="*/ 1739900 w 2049349"/>
              <a:gd name="connsiteY1" fmla="*/ 0 h 1257301"/>
              <a:gd name="connsiteX2" fmla="*/ 2049349 w 2049349"/>
              <a:gd name="connsiteY2" fmla="*/ 635001 h 1257301"/>
              <a:gd name="connsiteX3" fmla="*/ 1739900 w 2049349"/>
              <a:gd name="connsiteY3" fmla="*/ 1257301 h 1257301"/>
              <a:gd name="connsiteX4" fmla="*/ 0 w 2049349"/>
              <a:gd name="connsiteY4" fmla="*/ 1257301 h 1257301"/>
              <a:gd name="connsiteX5" fmla="*/ 0 w 2049349"/>
              <a:gd name="connsiteY5" fmla="*/ 0 h 1257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49349" h="1257301">
                <a:moveTo>
                  <a:pt x="0" y="0"/>
                </a:moveTo>
                <a:lnTo>
                  <a:pt x="1739900" y="0"/>
                </a:lnTo>
                <a:cubicBezTo>
                  <a:pt x="2097919" y="736600"/>
                  <a:pt x="1710758" y="-66675"/>
                  <a:pt x="2049349" y="635001"/>
                </a:cubicBezTo>
                <a:cubicBezTo>
                  <a:pt x="1687248" y="1352551"/>
                  <a:pt x="2110278" y="514351"/>
                  <a:pt x="1739900" y="1257301"/>
                </a:cubicBezTo>
                <a:lnTo>
                  <a:pt x="0" y="1257301"/>
                </a:lnTo>
                <a:lnTo>
                  <a:pt x="0" y="0"/>
                </a:lnTo>
                <a:close/>
              </a:path>
            </a:pathLst>
          </a:custGeom>
          <a:solidFill>
            <a:srgbClr val="FFFFFF"/>
          </a:solidFill>
          <a:ln w="3175" cap="flat" cmpd="sng" algn="ctr">
            <a:noFill/>
            <a:prstDash val="solid"/>
          </a:ln>
          <a:effectLst>
            <a:outerShdw blurRad="50800" dist="38100" algn="l" rotWithShape="0">
              <a:prstClr val="black">
                <a:alpha val="40000"/>
              </a:prst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Calibri"/>
              <a:ea typeface="+mn-ea"/>
              <a:cs typeface="+mn-cs"/>
            </a:endParaRPr>
          </a:p>
        </p:txBody>
      </p:sp>
      <p:sp>
        <p:nvSpPr>
          <p:cNvPr id="7" name="Round Same Side Corner Rectangle 1"/>
          <p:cNvSpPr/>
          <p:nvPr/>
        </p:nvSpPr>
        <p:spPr>
          <a:xfrm rot="16200000">
            <a:off x="2755900" y="1614488"/>
            <a:ext cx="1257300" cy="2038350"/>
          </a:xfrm>
          <a:custGeom>
            <a:avLst/>
            <a:gdLst>
              <a:gd name="connsiteX0" fmla="*/ 330205 w 1257300"/>
              <a:gd name="connsiteY0" fmla="*/ 0 h 1416050"/>
              <a:gd name="connsiteX1" fmla="*/ 927095 w 1257300"/>
              <a:gd name="connsiteY1" fmla="*/ 0 h 1416050"/>
              <a:gd name="connsiteX2" fmla="*/ 1257300 w 1257300"/>
              <a:gd name="connsiteY2" fmla="*/ 330205 h 1416050"/>
              <a:gd name="connsiteX3" fmla="*/ 1257300 w 1257300"/>
              <a:gd name="connsiteY3" fmla="*/ 1416050 h 1416050"/>
              <a:gd name="connsiteX4" fmla="*/ 1257300 w 1257300"/>
              <a:gd name="connsiteY4" fmla="*/ 1416050 h 1416050"/>
              <a:gd name="connsiteX5" fmla="*/ 0 w 1257300"/>
              <a:gd name="connsiteY5" fmla="*/ 1416050 h 1416050"/>
              <a:gd name="connsiteX6" fmla="*/ 0 w 1257300"/>
              <a:gd name="connsiteY6" fmla="*/ 1416050 h 1416050"/>
              <a:gd name="connsiteX7" fmla="*/ 0 w 1257300"/>
              <a:gd name="connsiteY7" fmla="*/ 330205 h 1416050"/>
              <a:gd name="connsiteX8" fmla="*/ 330205 w 1257300"/>
              <a:gd name="connsiteY8" fmla="*/ 0 h 1416050"/>
              <a:gd name="connsiteX0" fmla="*/ 330205 w 1257300"/>
              <a:gd name="connsiteY0" fmla="*/ 0 h 1416050"/>
              <a:gd name="connsiteX1" fmla="*/ 927095 w 1257300"/>
              <a:gd name="connsiteY1" fmla="*/ 0 h 1416050"/>
              <a:gd name="connsiteX2" fmla="*/ 1257300 w 1257300"/>
              <a:gd name="connsiteY2" fmla="*/ 330205 h 1416050"/>
              <a:gd name="connsiteX3" fmla="*/ 1257300 w 1257300"/>
              <a:gd name="connsiteY3" fmla="*/ 1416050 h 1416050"/>
              <a:gd name="connsiteX4" fmla="*/ 1257300 w 1257300"/>
              <a:gd name="connsiteY4" fmla="*/ 1416050 h 1416050"/>
              <a:gd name="connsiteX5" fmla="*/ 590550 w 1257300"/>
              <a:gd name="connsiteY5" fmla="*/ 1416050 h 1416050"/>
              <a:gd name="connsiteX6" fmla="*/ 0 w 1257300"/>
              <a:gd name="connsiteY6" fmla="*/ 1416050 h 1416050"/>
              <a:gd name="connsiteX7" fmla="*/ 0 w 1257300"/>
              <a:gd name="connsiteY7" fmla="*/ 1416050 h 1416050"/>
              <a:gd name="connsiteX8" fmla="*/ 0 w 1257300"/>
              <a:gd name="connsiteY8" fmla="*/ 330205 h 1416050"/>
              <a:gd name="connsiteX9" fmla="*/ 330205 w 1257300"/>
              <a:gd name="connsiteY9" fmla="*/ 0 h 1416050"/>
              <a:gd name="connsiteX0" fmla="*/ 330205 w 1257300"/>
              <a:gd name="connsiteY0" fmla="*/ 0 h 2038350"/>
              <a:gd name="connsiteX1" fmla="*/ 927095 w 1257300"/>
              <a:gd name="connsiteY1" fmla="*/ 0 h 2038350"/>
              <a:gd name="connsiteX2" fmla="*/ 1257300 w 1257300"/>
              <a:gd name="connsiteY2" fmla="*/ 330205 h 2038350"/>
              <a:gd name="connsiteX3" fmla="*/ 1257300 w 1257300"/>
              <a:gd name="connsiteY3" fmla="*/ 1416050 h 2038350"/>
              <a:gd name="connsiteX4" fmla="*/ 1257300 w 1257300"/>
              <a:gd name="connsiteY4" fmla="*/ 1416050 h 2038350"/>
              <a:gd name="connsiteX5" fmla="*/ 628650 w 1257300"/>
              <a:gd name="connsiteY5" fmla="*/ 2038350 h 2038350"/>
              <a:gd name="connsiteX6" fmla="*/ 0 w 1257300"/>
              <a:gd name="connsiteY6" fmla="*/ 1416050 h 2038350"/>
              <a:gd name="connsiteX7" fmla="*/ 0 w 1257300"/>
              <a:gd name="connsiteY7" fmla="*/ 1416050 h 2038350"/>
              <a:gd name="connsiteX8" fmla="*/ 0 w 1257300"/>
              <a:gd name="connsiteY8" fmla="*/ 330205 h 2038350"/>
              <a:gd name="connsiteX9" fmla="*/ 330205 w 1257300"/>
              <a:gd name="connsiteY9" fmla="*/ 0 h 2038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57300" h="2038350">
                <a:moveTo>
                  <a:pt x="330205" y="0"/>
                </a:moveTo>
                <a:lnTo>
                  <a:pt x="927095" y="0"/>
                </a:lnTo>
                <a:cubicBezTo>
                  <a:pt x="1109462" y="0"/>
                  <a:pt x="1257300" y="147838"/>
                  <a:pt x="1257300" y="330205"/>
                </a:cubicBezTo>
                <a:lnTo>
                  <a:pt x="1257300" y="1416050"/>
                </a:lnTo>
                <a:lnTo>
                  <a:pt x="1257300" y="1416050"/>
                </a:lnTo>
                <a:lnTo>
                  <a:pt x="628650" y="2038350"/>
                </a:lnTo>
                <a:lnTo>
                  <a:pt x="0" y="1416050"/>
                </a:lnTo>
                <a:lnTo>
                  <a:pt x="0" y="1416050"/>
                </a:lnTo>
                <a:lnTo>
                  <a:pt x="0" y="330205"/>
                </a:lnTo>
                <a:cubicBezTo>
                  <a:pt x="0" y="147838"/>
                  <a:pt x="147838" y="0"/>
                  <a:pt x="330205" y="0"/>
                </a:cubicBezTo>
                <a:close/>
              </a:path>
            </a:pathLst>
          </a:custGeom>
          <a:solidFill>
            <a:srgbClr val="7AAC54"/>
          </a:solidFill>
          <a:ln w="31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Calibri"/>
              <a:ea typeface="+mn-ea"/>
              <a:cs typeface="+mn-cs"/>
            </a:endParaRPr>
          </a:p>
        </p:txBody>
      </p:sp>
      <p:sp>
        <p:nvSpPr>
          <p:cNvPr id="8" name="Rectangle 2"/>
          <p:cNvSpPr/>
          <p:nvPr/>
        </p:nvSpPr>
        <p:spPr>
          <a:xfrm>
            <a:off x="3775075" y="3633788"/>
            <a:ext cx="4911725" cy="1257300"/>
          </a:xfrm>
          <a:custGeom>
            <a:avLst/>
            <a:gdLst>
              <a:gd name="connsiteX0" fmla="*/ 0 w 1739900"/>
              <a:gd name="connsiteY0" fmla="*/ 0 h 1257301"/>
              <a:gd name="connsiteX1" fmla="*/ 1739900 w 1739900"/>
              <a:gd name="connsiteY1" fmla="*/ 0 h 1257301"/>
              <a:gd name="connsiteX2" fmla="*/ 1739900 w 1739900"/>
              <a:gd name="connsiteY2" fmla="*/ 1257301 h 1257301"/>
              <a:gd name="connsiteX3" fmla="*/ 0 w 1739900"/>
              <a:gd name="connsiteY3" fmla="*/ 1257301 h 1257301"/>
              <a:gd name="connsiteX4" fmla="*/ 0 w 1739900"/>
              <a:gd name="connsiteY4" fmla="*/ 0 h 1257301"/>
              <a:gd name="connsiteX0" fmla="*/ 0 w 1739900"/>
              <a:gd name="connsiteY0" fmla="*/ 0 h 1257301"/>
              <a:gd name="connsiteX1" fmla="*/ 1739900 w 1739900"/>
              <a:gd name="connsiteY1" fmla="*/ 0 h 1257301"/>
              <a:gd name="connsiteX2" fmla="*/ 1733550 w 1739900"/>
              <a:gd name="connsiteY2" fmla="*/ 628651 h 1257301"/>
              <a:gd name="connsiteX3" fmla="*/ 1739900 w 1739900"/>
              <a:gd name="connsiteY3" fmla="*/ 1257301 h 1257301"/>
              <a:gd name="connsiteX4" fmla="*/ 0 w 1739900"/>
              <a:gd name="connsiteY4" fmla="*/ 1257301 h 1257301"/>
              <a:gd name="connsiteX5" fmla="*/ 0 w 1739900"/>
              <a:gd name="connsiteY5" fmla="*/ 0 h 1257301"/>
              <a:gd name="connsiteX0" fmla="*/ 0 w 1739900"/>
              <a:gd name="connsiteY0" fmla="*/ 0 h 1257301"/>
              <a:gd name="connsiteX1" fmla="*/ 1739900 w 1739900"/>
              <a:gd name="connsiteY1" fmla="*/ 0 h 1257301"/>
              <a:gd name="connsiteX2" fmla="*/ 1733550 w 1739900"/>
              <a:gd name="connsiteY2" fmla="*/ 628651 h 1257301"/>
              <a:gd name="connsiteX3" fmla="*/ 1739900 w 1739900"/>
              <a:gd name="connsiteY3" fmla="*/ 1257301 h 1257301"/>
              <a:gd name="connsiteX4" fmla="*/ 0 w 1739900"/>
              <a:gd name="connsiteY4" fmla="*/ 1257301 h 1257301"/>
              <a:gd name="connsiteX5" fmla="*/ 0 w 1739900"/>
              <a:gd name="connsiteY5" fmla="*/ 0 h 1257301"/>
              <a:gd name="connsiteX0" fmla="*/ 0 w 1739900"/>
              <a:gd name="connsiteY0" fmla="*/ 0 h 1257301"/>
              <a:gd name="connsiteX1" fmla="*/ 1739900 w 1739900"/>
              <a:gd name="connsiteY1" fmla="*/ 0 h 1257301"/>
              <a:gd name="connsiteX2" fmla="*/ 1733550 w 1739900"/>
              <a:gd name="connsiteY2" fmla="*/ 628651 h 1257301"/>
              <a:gd name="connsiteX3" fmla="*/ 1739900 w 1739900"/>
              <a:gd name="connsiteY3" fmla="*/ 1257301 h 1257301"/>
              <a:gd name="connsiteX4" fmla="*/ 0 w 1739900"/>
              <a:gd name="connsiteY4" fmla="*/ 1257301 h 1257301"/>
              <a:gd name="connsiteX5" fmla="*/ 0 w 1739900"/>
              <a:gd name="connsiteY5" fmla="*/ 0 h 1257301"/>
              <a:gd name="connsiteX0" fmla="*/ 0 w 2343162"/>
              <a:gd name="connsiteY0" fmla="*/ 0 h 1257301"/>
              <a:gd name="connsiteX1" fmla="*/ 1739900 w 2343162"/>
              <a:gd name="connsiteY1" fmla="*/ 0 h 1257301"/>
              <a:gd name="connsiteX2" fmla="*/ 2343150 w 2343162"/>
              <a:gd name="connsiteY2" fmla="*/ 622301 h 1257301"/>
              <a:gd name="connsiteX3" fmla="*/ 1739900 w 2343162"/>
              <a:gd name="connsiteY3" fmla="*/ 1257301 h 1257301"/>
              <a:gd name="connsiteX4" fmla="*/ 0 w 2343162"/>
              <a:gd name="connsiteY4" fmla="*/ 1257301 h 1257301"/>
              <a:gd name="connsiteX5" fmla="*/ 0 w 2343162"/>
              <a:gd name="connsiteY5" fmla="*/ 0 h 1257301"/>
              <a:gd name="connsiteX0" fmla="*/ 0 w 2343155"/>
              <a:gd name="connsiteY0" fmla="*/ 0 h 1257301"/>
              <a:gd name="connsiteX1" fmla="*/ 1739900 w 2343155"/>
              <a:gd name="connsiteY1" fmla="*/ 0 h 1257301"/>
              <a:gd name="connsiteX2" fmla="*/ 2343150 w 2343155"/>
              <a:gd name="connsiteY2" fmla="*/ 622301 h 1257301"/>
              <a:gd name="connsiteX3" fmla="*/ 1739900 w 2343155"/>
              <a:gd name="connsiteY3" fmla="*/ 1257301 h 1257301"/>
              <a:gd name="connsiteX4" fmla="*/ 0 w 2343155"/>
              <a:gd name="connsiteY4" fmla="*/ 1257301 h 1257301"/>
              <a:gd name="connsiteX5" fmla="*/ 0 w 2343155"/>
              <a:gd name="connsiteY5" fmla="*/ 0 h 1257301"/>
              <a:gd name="connsiteX0" fmla="*/ 0 w 2343155"/>
              <a:gd name="connsiteY0" fmla="*/ 0 h 1257301"/>
              <a:gd name="connsiteX1" fmla="*/ 1739900 w 2343155"/>
              <a:gd name="connsiteY1" fmla="*/ 0 h 1257301"/>
              <a:gd name="connsiteX2" fmla="*/ 2343150 w 2343155"/>
              <a:gd name="connsiteY2" fmla="*/ 622301 h 1257301"/>
              <a:gd name="connsiteX3" fmla="*/ 1739900 w 2343155"/>
              <a:gd name="connsiteY3" fmla="*/ 1257301 h 1257301"/>
              <a:gd name="connsiteX4" fmla="*/ 0 w 2343155"/>
              <a:gd name="connsiteY4" fmla="*/ 1257301 h 1257301"/>
              <a:gd name="connsiteX5" fmla="*/ 0 w 2343155"/>
              <a:gd name="connsiteY5" fmla="*/ 0 h 1257301"/>
              <a:gd name="connsiteX0" fmla="*/ 0 w 2343150"/>
              <a:gd name="connsiteY0" fmla="*/ 0 h 1257301"/>
              <a:gd name="connsiteX1" fmla="*/ 1739900 w 2343150"/>
              <a:gd name="connsiteY1" fmla="*/ 0 h 1257301"/>
              <a:gd name="connsiteX2" fmla="*/ 2343150 w 2343150"/>
              <a:gd name="connsiteY2" fmla="*/ 622301 h 1257301"/>
              <a:gd name="connsiteX3" fmla="*/ 1739900 w 2343150"/>
              <a:gd name="connsiteY3" fmla="*/ 1257301 h 1257301"/>
              <a:gd name="connsiteX4" fmla="*/ 0 w 2343150"/>
              <a:gd name="connsiteY4" fmla="*/ 1257301 h 1257301"/>
              <a:gd name="connsiteX5" fmla="*/ 0 w 2343150"/>
              <a:gd name="connsiteY5" fmla="*/ 0 h 1257301"/>
              <a:gd name="connsiteX0" fmla="*/ 0 w 2362200"/>
              <a:gd name="connsiteY0" fmla="*/ 0 h 1257301"/>
              <a:gd name="connsiteX1" fmla="*/ 1739900 w 2362200"/>
              <a:gd name="connsiteY1" fmla="*/ 0 h 1257301"/>
              <a:gd name="connsiteX2" fmla="*/ 2362200 w 2362200"/>
              <a:gd name="connsiteY2" fmla="*/ 635001 h 1257301"/>
              <a:gd name="connsiteX3" fmla="*/ 1739900 w 2362200"/>
              <a:gd name="connsiteY3" fmla="*/ 1257301 h 1257301"/>
              <a:gd name="connsiteX4" fmla="*/ 0 w 2362200"/>
              <a:gd name="connsiteY4" fmla="*/ 1257301 h 1257301"/>
              <a:gd name="connsiteX5" fmla="*/ 0 w 2362200"/>
              <a:gd name="connsiteY5" fmla="*/ 0 h 1257301"/>
              <a:gd name="connsiteX0" fmla="*/ 0 w 2362200"/>
              <a:gd name="connsiteY0" fmla="*/ 0 h 1257301"/>
              <a:gd name="connsiteX1" fmla="*/ 1739900 w 2362200"/>
              <a:gd name="connsiteY1" fmla="*/ 0 h 1257301"/>
              <a:gd name="connsiteX2" fmla="*/ 2362200 w 2362200"/>
              <a:gd name="connsiteY2" fmla="*/ 635001 h 1257301"/>
              <a:gd name="connsiteX3" fmla="*/ 1739900 w 2362200"/>
              <a:gd name="connsiteY3" fmla="*/ 1257301 h 1257301"/>
              <a:gd name="connsiteX4" fmla="*/ 0 w 2362200"/>
              <a:gd name="connsiteY4" fmla="*/ 1257301 h 1257301"/>
              <a:gd name="connsiteX5" fmla="*/ 0 w 2362200"/>
              <a:gd name="connsiteY5" fmla="*/ 0 h 1257301"/>
              <a:gd name="connsiteX0" fmla="*/ 0 w 2362200"/>
              <a:gd name="connsiteY0" fmla="*/ 0 h 1257301"/>
              <a:gd name="connsiteX1" fmla="*/ 1739900 w 2362200"/>
              <a:gd name="connsiteY1" fmla="*/ 0 h 1257301"/>
              <a:gd name="connsiteX2" fmla="*/ 2362200 w 2362200"/>
              <a:gd name="connsiteY2" fmla="*/ 635001 h 1257301"/>
              <a:gd name="connsiteX3" fmla="*/ 1739900 w 2362200"/>
              <a:gd name="connsiteY3" fmla="*/ 1257301 h 1257301"/>
              <a:gd name="connsiteX4" fmla="*/ 0 w 2362200"/>
              <a:gd name="connsiteY4" fmla="*/ 1257301 h 1257301"/>
              <a:gd name="connsiteX5" fmla="*/ 0 w 2362200"/>
              <a:gd name="connsiteY5" fmla="*/ 0 h 1257301"/>
              <a:gd name="connsiteX0" fmla="*/ 0 w 2049349"/>
              <a:gd name="connsiteY0" fmla="*/ 0 h 1257301"/>
              <a:gd name="connsiteX1" fmla="*/ 1739900 w 2049349"/>
              <a:gd name="connsiteY1" fmla="*/ 0 h 1257301"/>
              <a:gd name="connsiteX2" fmla="*/ 2049349 w 2049349"/>
              <a:gd name="connsiteY2" fmla="*/ 635001 h 1257301"/>
              <a:gd name="connsiteX3" fmla="*/ 1739900 w 2049349"/>
              <a:gd name="connsiteY3" fmla="*/ 1257301 h 1257301"/>
              <a:gd name="connsiteX4" fmla="*/ 0 w 2049349"/>
              <a:gd name="connsiteY4" fmla="*/ 1257301 h 1257301"/>
              <a:gd name="connsiteX5" fmla="*/ 0 w 2049349"/>
              <a:gd name="connsiteY5" fmla="*/ 0 h 1257301"/>
              <a:gd name="connsiteX0" fmla="*/ 0 w 2049349"/>
              <a:gd name="connsiteY0" fmla="*/ 0 h 1257301"/>
              <a:gd name="connsiteX1" fmla="*/ 1739900 w 2049349"/>
              <a:gd name="connsiteY1" fmla="*/ 0 h 1257301"/>
              <a:gd name="connsiteX2" fmla="*/ 2049349 w 2049349"/>
              <a:gd name="connsiteY2" fmla="*/ 635001 h 1257301"/>
              <a:gd name="connsiteX3" fmla="*/ 1739900 w 2049349"/>
              <a:gd name="connsiteY3" fmla="*/ 1257301 h 1257301"/>
              <a:gd name="connsiteX4" fmla="*/ 0 w 2049349"/>
              <a:gd name="connsiteY4" fmla="*/ 1257301 h 1257301"/>
              <a:gd name="connsiteX5" fmla="*/ 0 w 2049349"/>
              <a:gd name="connsiteY5" fmla="*/ 0 h 1257301"/>
              <a:gd name="connsiteX0" fmla="*/ 0 w 2049349"/>
              <a:gd name="connsiteY0" fmla="*/ 0 h 1257301"/>
              <a:gd name="connsiteX1" fmla="*/ 1739900 w 2049349"/>
              <a:gd name="connsiteY1" fmla="*/ 0 h 1257301"/>
              <a:gd name="connsiteX2" fmla="*/ 2049349 w 2049349"/>
              <a:gd name="connsiteY2" fmla="*/ 635001 h 1257301"/>
              <a:gd name="connsiteX3" fmla="*/ 1739900 w 2049349"/>
              <a:gd name="connsiteY3" fmla="*/ 1257301 h 1257301"/>
              <a:gd name="connsiteX4" fmla="*/ 0 w 2049349"/>
              <a:gd name="connsiteY4" fmla="*/ 1257301 h 1257301"/>
              <a:gd name="connsiteX5" fmla="*/ 0 w 2049349"/>
              <a:gd name="connsiteY5" fmla="*/ 0 h 1257301"/>
              <a:gd name="connsiteX0" fmla="*/ 0 w 2049349"/>
              <a:gd name="connsiteY0" fmla="*/ 0 h 1257301"/>
              <a:gd name="connsiteX1" fmla="*/ 1739900 w 2049349"/>
              <a:gd name="connsiteY1" fmla="*/ 0 h 1257301"/>
              <a:gd name="connsiteX2" fmla="*/ 2049349 w 2049349"/>
              <a:gd name="connsiteY2" fmla="*/ 635001 h 1257301"/>
              <a:gd name="connsiteX3" fmla="*/ 1739900 w 2049349"/>
              <a:gd name="connsiteY3" fmla="*/ 1257301 h 1257301"/>
              <a:gd name="connsiteX4" fmla="*/ 0 w 2049349"/>
              <a:gd name="connsiteY4" fmla="*/ 1257301 h 1257301"/>
              <a:gd name="connsiteX5" fmla="*/ 0 w 2049349"/>
              <a:gd name="connsiteY5" fmla="*/ 0 h 1257301"/>
              <a:gd name="connsiteX0" fmla="*/ 0 w 2049349"/>
              <a:gd name="connsiteY0" fmla="*/ 0 h 1257301"/>
              <a:gd name="connsiteX1" fmla="*/ 1739900 w 2049349"/>
              <a:gd name="connsiteY1" fmla="*/ 0 h 1257301"/>
              <a:gd name="connsiteX2" fmla="*/ 2049349 w 2049349"/>
              <a:gd name="connsiteY2" fmla="*/ 635001 h 1257301"/>
              <a:gd name="connsiteX3" fmla="*/ 1739900 w 2049349"/>
              <a:gd name="connsiteY3" fmla="*/ 1257301 h 1257301"/>
              <a:gd name="connsiteX4" fmla="*/ 0 w 2049349"/>
              <a:gd name="connsiteY4" fmla="*/ 1257301 h 1257301"/>
              <a:gd name="connsiteX5" fmla="*/ 0 w 2049349"/>
              <a:gd name="connsiteY5" fmla="*/ 0 h 1257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49349" h="1257301">
                <a:moveTo>
                  <a:pt x="0" y="0"/>
                </a:moveTo>
                <a:lnTo>
                  <a:pt x="1739900" y="0"/>
                </a:lnTo>
                <a:cubicBezTo>
                  <a:pt x="2097919" y="736600"/>
                  <a:pt x="1710758" y="-66675"/>
                  <a:pt x="2049349" y="635001"/>
                </a:cubicBezTo>
                <a:cubicBezTo>
                  <a:pt x="1687248" y="1352551"/>
                  <a:pt x="2110278" y="514351"/>
                  <a:pt x="1739900" y="1257301"/>
                </a:cubicBezTo>
                <a:lnTo>
                  <a:pt x="0" y="1257301"/>
                </a:lnTo>
                <a:lnTo>
                  <a:pt x="0" y="0"/>
                </a:lnTo>
                <a:close/>
              </a:path>
            </a:pathLst>
          </a:custGeom>
          <a:solidFill>
            <a:srgbClr val="FFFFFF"/>
          </a:solidFill>
          <a:ln w="3175" cap="flat" cmpd="sng" algn="ctr">
            <a:noFill/>
            <a:prstDash val="solid"/>
          </a:ln>
          <a:effectLst>
            <a:outerShdw blurRad="50800" dist="38100" algn="l" rotWithShape="0">
              <a:prstClr val="black">
                <a:alpha val="40000"/>
              </a:prst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Calibri"/>
              <a:ea typeface="+mn-ea"/>
              <a:cs typeface="+mn-cs"/>
            </a:endParaRPr>
          </a:p>
        </p:txBody>
      </p:sp>
      <p:sp>
        <p:nvSpPr>
          <p:cNvPr id="9" name="Round Same Side Corner Rectangle 1"/>
          <p:cNvSpPr/>
          <p:nvPr/>
        </p:nvSpPr>
        <p:spPr>
          <a:xfrm rot="16200000">
            <a:off x="2755900" y="3243263"/>
            <a:ext cx="1257300" cy="2038350"/>
          </a:xfrm>
          <a:custGeom>
            <a:avLst/>
            <a:gdLst>
              <a:gd name="connsiteX0" fmla="*/ 330205 w 1257300"/>
              <a:gd name="connsiteY0" fmla="*/ 0 h 1416050"/>
              <a:gd name="connsiteX1" fmla="*/ 927095 w 1257300"/>
              <a:gd name="connsiteY1" fmla="*/ 0 h 1416050"/>
              <a:gd name="connsiteX2" fmla="*/ 1257300 w 1257300"/>
              <a:gd name="connsiteY2" fmla="*/ 330205 h 1416050"/>
              <a:gd name="connsiteX3" fmla="*/ 1257300 w 1257300"/>
              <a:gd name="connsiteY3" fmla="*/ 1416050 h 1416050"/>
              <a:gd name="connsiteX4" fmla="*/ 1257300 w 1257300"/>
              <a:gd name="connsiteY4" fmla="*/ 1416050 h 1416050"/>
              <a:gd name="connsiteX5" fmla="*/ 0 w 1257300"/>
              <a:gd name="connsiteY5" fmla="*/ 1416050 h 1416050"/>
              <a:gd name="connsiteX6" fmla="*/ 0 w 1257300"/>
              <a:gd name="connsiteY6" fmla="*/ 1416050 h 1416050"/>
              <a:gd name="connsiteX7" fmla="*/ 0 w 1257300"/>
              <a:gd name="connsiteY7" fmla="*/ 330205 h 1416050"/>
              <a:gd name="connsiteX8" fmla="*/ 330205 w 1257300"/>
              <a:gd name="connsiteY8" fmla="*/ 0 h 1416050"/>
              <a:gd name="connsiteX0" fmla="*/ 330205 w 1257300"/>
              <a:gd name="connsiteY0" fmla="*/ 0 h 1416050"/>
              <a:gd name="connsiteX1" fmla="*/ 927095 w 1257300"/>
              <a:gd name="connsiteY1" fmla="*/ 0 h 1416050"/>
              <a:gd name="connsiteX2" fmla="*/ 1257300 w 1257300"/>
              <a:gd name="connsiteY2" fmla="*/ 330205 h 1416050"/>
              <a:gd name="connsiteX3" fmla="*/ 1257300 w 1257300"/>
              <a:gd name="connsiteY3" fmla="*/ 1416050 h 1416050"/>
              <a:gd name="connsiteX4" fmla="*/ 1257300 w 1257300"/>
              <a:gd name="connsiteY4" fmla="*/ 1416050 h 1416050"/>
              <a:gd name="connsiteX5" fmla="*/ 590550 w 1257300"/>
              <a:gd name="connsiteY5" fmla="*/ 1416050 h 1416050"/>
              <a:gd name="connsiteX6" fmla="*/ 0 w 1257300"/>
              <a:gd name="connsiteY6" fmla="*/ 1416050 h 1416050"/>
              <a:gd name="connsiteX7" fmla="*/ 0 w 1257300"/>
              <a:gd name="connsiteY7" fmla="*/ 1416050 h 1416050"/>
              <a:gd name="connsiteX8" fmla="*/ 0 w 1257300"/>
              <a:gd name="connsiteY8" fmla="*/ 330205 h 1416050"/>
              <a:gd name="connsiteX9" fmla="*/ 330205 w 1257300"/>
              <a:gd name="connsiteY9" fmla="*/ 0 h 1416050"/>
              <a:gd name="connsiteX0" fmla="*/ 330205 w 1257300"/>
              <a:gd name="connsiteY0" fmla="*/ 0 h 2038350"/>
              <a:gd name="connsiteX1" fmla="*/ 927095 w 1257300"/>
              <a:gd name="connsiteY1" fmla="*/ 0 h 2038350"/>
              <a:gd name="connsiteX2" fmla="*/ 1257300 w 1257300"/>
              <a:gd name="connsiteY2" fmla="*/ 330205 h 2038350"/>
              <a:gd name="connsiteX3" fmla="*/ 1257300 w 1257300"/>
              <a:gd name="connsiteY3" fmla="*/ 1416050 h 2038350"/>
              <a:gd name="connsiteX4" fmla="*/ 1257300 w 1257300"/>
              <a:gd name="connsiteY4" fmla="*/ 1416050 h 2038350"/>
              <a:gd name="connsiteX5" fmla="*/ 628650 w 1257300"/>
              <a:gd name="connsiteY5" fmla="*/ 2038350 h 2038350"/>
              <a:gd name="connsiteX6" fmla="*/ 0 w 1257300"/>
              <a:gd name="connsiteY6" fmla="*/ 1416050 h 2038350"/>
              <a:gd name="connsiteX7" fmla="*/ 0 w 1257300"/>
              <a:gd name="connsiteY7" fmla="*/ 1416050 h 2038350"/>
              <a:gd name="connsiteX8" fmla="*/ 0 w 1257300"/>
              <a:gd name="connsiteY8" fmla="*/ 330205 h 2038350"/>
              <a:gd name="connsiteX9" fmla="*/ 330205 w 1257300"/>
              <a:gd name="connsiteY9" fmla="*/ 0 h 2038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57300" h="2038350">
                <a:moveTo>
                  <a:pt x="330205" y="0"/>
                </a:moveTo>
                <a:lnTo>
                  <a:pt x="927095" y="0"/>
                </a:lnTo>
                <a:cubicBezTo>
                  <a:pt x="1109462" y="0"/>
                  <a:pt x="1257300" y="147838"/>
                  <a:pt x="1257300" y="330205"/>
                </a:cubicBezTo>
                <a:lnTo>
                  <a:pt x="1257300" y="1416050"/>
                </a:lnTo>
                <a:lnTo>
                  <a:pt x="1257300" y="1416050"/>
                </a:lnTo>
                <a:lnTo>
                  <a:pt x="628650" y="2038350"/>
                </a:lnTo>
                <a:lnTo>
                  <a:pt x="0" y="1416050"/>
                </a:lnTo>
                <a:lnTo>
                  <a:pt x="0" y="1416050"/>
                </a:lnTo>
                <a:lnTo>
                  <a:pt x="0" y="330205"/>
                </a:lnTo>
                <a:cubicBezTo>
                  <a:pt x="0" y="147838"/>
                  <a:pt x="147838" y="0"/>
                  <a:pt x="330205" y="0"/>
                </a:cubicBezTo>
                <a:close/>
              </a:path>
            </a:pathLst>
          </a:custGeom>
          <a:solidFill>
            <a:srgbClr val="AE7C52"/>
          </a:solidFill>
          <a:ln w="31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Calibri"/>
              <a:ea typeface="+mn-ea"/>
              <a:cs typeface="+mn-cs"/>
            </a:endParaRPr>
          </a:p>
        </p:txBody>
      </p:sp>
      <p:sp>
        <p:nvSpPr>
          <p:cNvPr id="10" name="TextBox 28671"/>
          <p:cNvSpPr txBox="1">
            <a:spLocks noChangeArrowheads="1"/>
          </p:cNvSpPr>
          <p:nvPr/>
        </p:nvSpPr>
        <p:spPr bwMode="auto">
          <a:xfrm>
            <a:off x="2908300" y="808037"/>
            <a:ext cx="585787" cy="392113"/>
          </a:xfrm>
          <a:prstGeom prst="rect">
            <a:avLst/>
          </a:prstGeom>
          <a:noFill/>
          <a:ln w="9525">
            <a:noFill/>
            <a:miter lim="800000"/>
            <a:headEnd/>
            <a:tailEnd/>
          </a:ln>
        </p:spPr>
        <p:txBody>
          <a:bodyPr wrap="non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a:noFill/>
                </a:ln>
                <a:solidFill>
                  <a:srgbClr val="FFFFFF"/>
                </a:solidFill>
                <a:effectLst/>
                <a:uLnTx/>
                <a:uFillTx/>
                <a:latin typeface="Arial" charset="0"/>
              </a:rPr>
              <a:t>01</a:t>
            </a:r>
          </a:p>
        </p:txBody>
      </p:sp>
      <p:sp>
        <p:nvSpPr>
          <p:cNvPr id="11" name="TextBox 41"/>
          <p:cNvSpPr txBox="1">
            <a:spLocks noChangeArrowheads="1"/>
          </p:cNvSpPr>
          <p:nvPr/>
        </p:nvSpPr>
        <p:spPr bwMode="auto">
          <a:xfrm>
            <a:off x="3108828" y="936595"/>
            <a:ext cx="184730" cy="400110"/>
          </a:xfrm>
          <a:prstGeom prst="rect">
            <a:avLst/>
          </a:prstGeom>
          <a:noFill/>
          <a:ln w="9525">
            <a:noFill/>
            <a:miter lim="800000"/>
            <a:headEnd/>
            <a:tailEnd/>
          </a:ln>
        </p:spPr>
        <p:txBody>
          <a:bodyPr wrap="none"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1" i="0" u="none" strike="noStrike" kern="0" cap="none" spc="0" normalizeH="0" baseline="0" noProof="0" dirty="0">
              <a:ln>
                <a:noFill/>
              </a:ln>
              <a:solidFill>
                <a:srgbClr val="FFFFFF"/>
              </a:solidFill>
              <a:effectLst/>
              <a:uLnTx/>
              <a:uFillTx/>
              <a:latin typeface="Arial" charset="0"/>
            </a:endParaRPr>
          </a:p>
        </p:txBody>
      </p:sp>
      <p:sp>
        <p:nvSpPr>
          <p:cNvPr id="12" name="TextBox 42"/>
          <p:cNvSpPr txBox="1">
            <a:spLocks noChangeArrowheads="1"/>
          </p:cNvSpPr>
          <p:nvPr/>
        </p:nvSpPr>
        <p:spPr bwMode="auto">
          <a:xfrm>
            <a:off x="2908300" y="2352675"/>
            <a:ext cx="585787" cy="523875"/>
          </a:xfrm>
          <a:prstGeom prst="rect">
            <a:avLst/>
          </a:prstGeom>
          <a:noFill/>
          <a:ln w="9525">
            <a:noFill/>
            <a:miter lim="800000"/>
            <a:headEnd/>
            <a:tailEnd/>
          </a:ln>
        </p:spPr>
        <p:txBody>
          <a:bodyPr wrap="non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a:noFill/>
                </a:ln>
                <a:solidFill>
                  <a:srgbClr val="FFFFFF"/>
                </a:solidFill>
                <a:effectLst/>
                <a:uLnTx/>
                <a:uFillTx/>
                <a:latin typeface="Arial" charset="0"/>
              </a:rPr>
              <a:t>02</a:t>
            </a:r>
          </a:p>
        </p:txBody>
      </p:sp>
      <p:sp>
        <p:nvSpPr>
          <p:cNvPr id="14" name="TextBox 44"/>
          <p:cNvSpPr txBox="1">
            <a:spLocks noChangeArrowheads="1"/>
          </p:cNvSpPr>
          <p:nvPr/>
        </p:nvSpPr>
        <p:spPr bwMode="auto">
          <a:xfrm>
            <a:off x="2908300" y="3952875"/>
            <a:ext cx="585787" cy="523875"/>
          </a:xfrm>
          <a:prstGeom prst="rect">
            <a:avLst/>
          </a:prstGeom>
          <a:noFill/>
          <a:ln w="9525">
            <a:noFill/>
            <a:miter lim="800000"/>
            <a:headEnd/>
            <a:tailEnd/>
          </a:ln>
        </p:spPr>
        <p:txBody>
          <a:bodyPr wrap="non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a:noFill/>
                </a:ln>
                <a:solidFill>
                  <a:srgbClr val="FFFFFF"/>
                </a:solidFill>
                <a:effectLst/>
                <a:uLnTx/>
                <a:uFillTx/>
                <a:latin typeface="Arial" charset="0"/>
              </a:rPr>
              <a:t>03</a:t>
            </a:r>
          </a:p>
        </p:txBody>
      </p:sp>
      <p:sp>
        <p:nvSpPr>
          <p:cNvPr id="16" name="Rectangle 46"/>
          <p:cNvSpPr>
            <a:spLocks noChangeArrowheads="1"/>
          </p:cNvSpPr>
          <p:nvPr/>
        </p:nvSpPr>
        <p:spPr bwMode="auto">
          <a:xfrm>
            <a:off x="4451350" y="641420"/>
            <a:ext cx="3778250" cy="707886"/>
          </a:xfrm>
          <a:prstGeom prst="rect">
            <a:avLst/>
          </a:prstGeom>
          <a:noFill/>
          <a:ln w="9525">
            <a:noFill/>
            <a:miter lim="800000"/>
            <a:headEnd/>
            <a:tailEnd/>
          </a:ln>
        </p:spPr>
        <p:txBody>
          <a:bodyPr wrap="square" anchor="ctr">
            <a:spAutoFit/>
          </a:bodyPr>
          <a:lstStyle/>
          <a:p>
            <a:pPr algn="ctr"/>
            <a:r>
              <a:rPr lang="en-US" sz="2000" dirty="0" err="1">
                <a:solidFill>
                  <a:schemeClr val="tx1">
                    <a:lumMod val="60000"/>
                    <a:lumOff val="40000"/>
                  </a:schemeClr>
                </a:solidFill>
                <a:latin typeface="Arial" charset="0"/>
              </a:rPr>
              <a:t>X</a:t>
            </a:r>
            <a:r>
              <a:rPr lang="en-US" sz="2000" dirty="0" err="1" smtClean="0">
                <a:solidFill>
                  <a:schemeClr val="tx1">
                    <a:lumMod val="60000"/>
                    <a:lumOff val="40000"/>
                  </a:schemeClr>
                </a:solidFill>
                <a:latin typeface="Arial" charset="0"/>
              </a:rPr>
              <a:t>uất</a:t>
            </a:r>
            <a:r>
              <a:rPr lang="en-US" sz="2000" dirty="0" smtClean="0">
                <a:solidFill>
                  <a:schemeClr val="tx1">
                    <a:lumMod val="60000"/>
                    <a:lumOff val="40000"/>
                  </a:schemeClr>
                </a:solidFill>
                <a:latin typeface="Arial" charset="0"/>
              </a:rPr>
              <a:t> </a:t>
            </a:r>
            <a:r>
              <a:rPr lang="en-US" sz="2000" dirty="0" err="1" smtClean="0">
                <a:solidFill>
                  <a:schemeClr val="tx1">
                    <a:lumMod val="60000"/>
                    <a:lumOff val="40000"/>
                  </a:schemeClr>
                </a:solidFill>
                <a:latin typeface="Arial" charset="0"/>
              </a:rPr>
              <a:t>khẩu</a:t>
            </a:r>
            <a:r>
              <a:rPr lang="en-US" sz="2000" dirty="0" smtClean="0">
                <a:solidFill>
                  <a:schemeClr val="tx1">
                    <a:lumMod val="60000"/>
                    <a:lumOff val="40000"/>
                  </a:schemeClr>
                </a:solidFill>
                <a:latin typeface="Arial" charset="0"/>
              </a:rPr>
              <a:t> </a:t>
            </a:r>
            <a:r>
              <a:rPr lang="en-US" sz="2000" dirty="0" err="1" smtClean="0">
                <a:solidFill>
                  <a:schemeClr val="tx1">
                    <a:lumMod val="60000"/>
                    <a:lumOff val="40000"/>
                  </a:schemeClr>
                </a:solidFill>
                <a:latin typeface="Arial" charset="0"/>
              </a:rPr>
              <a:t>đạt</a:t>
            </a:r>
            <a:r>
              <a:rPr lang="en-US" sz="2000" dirty="0" smtClean="0">
                <a:solidFill>
                  <a:schemeClr val="tx1">
                    <a:lumMod val="60000"/>
                    <a:lumOff val="40000"/>
                  </a:schemeClr>
                </a:solidFill>
                <a:latin typeface="Arial" charset="0"/>
              </a:rPr>
              <a:t> 12 </a:t>
            </a:r>
            <a:r>
              <a:rPr lang="en-US" sz="2000" dirty="0" err="1" smtClean="0">
                <a:solidFill>
                  <a:schemeClr val="tx1">
                    <a:lumMod val="60000"/>
                    <a:lumOff val="40000"/>
                  </a:schemeClr>
                </a:solidFill>
                <a:latin typeface="Arial" charset="0"/>
              </a:rPr>
              <a:t>tỷ</a:t>
            </a:r>
            <a:r>
              <a:rPr lang="en-US" sz="2000" dirty="0" smtClean="0">
                <a:solidFill>
                  <a:schemeClr val="tx1">
                    <a:lumMod val="60000"/>
                    <a:lumOff val="40000"/>
                  </a:schemeClr>
                </a:solidFill>
                <a:latin typeface="Arial" charset="0"/>
              </a:rPr>
              <a:t> USD </a:t>
            </a:r>
          </a:p>
          <a:p>
            <a:pPr algn="ctr"/>
            <a:r>
              <a:rPr lang="en-US" sz="2000" dirty="0" err="1" smtClean="0">
                <a:solidFill>
                  <a:schemeClr val="tx1">
                    <a:lumMod val="60000"/>
                    <a:lumOff val="40000"/>
                  </a:schemeClr>
                </a:solidFill>
                <a:latin typeface="Arial" charset="0"/>
              </a:rPr>
              <a:t>năm</a:t>
            </a:r>
            <a:r>
              <a:rPr lang="en-US" sz="2000" dirty="0" smtClean="0">
                <a:solidFill>
                  <a:schemeClr val="tx1">
                    <a:lumMod val="60000"/>
                    <a:lumOff val="40000"/>
                  </a:schemeClr>
                </a:solidFill>
                <a:latin typeface="Arial" charset="0"/>
              </a:rPr>
              <a:t> 2025</a:t>
            </a:r>
            <a:endParaRPr lang="en-US" sz="2000" dirty="0">
              <a:solidFill>
                <a:schemeClr val="tx1">
                  <a:lumMod val="60000"/>
                  <a:lumOff val="40000"/>
                </a:schemeClr>
              </a:solidFill>
              <a:latin typeface="Arial" charset="0"/>
            </a:endParaRPr>
          </a:p>
        </p:txBody>
      </p:sp>
      <p:sp>
        <p:nvSpPr>
          <p:cNvPr id="17" name="Rectangle 47"/>
          <p:cNvSpPr>
            <a:spLocks noChangeArrowheads="1"/>
          </p:cNvSpPr>
          <p:nvPr/>
        </p:nvSpPr>
        <p:spPr bwMode="auto">
          <a:xfrm>
            <a:off x="4451350" y="2267020"/>
            <a:ext cx="3549650" cy="707886"/>
          </a:xfrm>
          <a:prstGeom prst="rect">
            <a:avLst/>
          </a:prstGeom>
          <a:noFill/>
          <a:ln w="9525">
            <a:noFill/>
            <a:miter lim="800000"/>
            <a:headEnd/>
            <a:tailEnd/>
          </a:ln>
        </p:spPr>
        <p:txBody>
          <a:bodyPr wrap="square" anchor="ctr">
            <a:spAutoFit/>
          </a:bodyPr>
          <a:lstStyle/>
          <a:p>
            <a:pPr algn="ctr"/>
            <a:r>
              <a:rPr lang="en-US" sz="2000" dirty="0" err="1" smtClean="0">
                <a:solidFill>
                  <a:schemeClr val="tx1">
                    <a:lumMod val="60000"/>
                    <a:lumOff val="40000"/>
                  </a:schemeClr>
                </a:solidFill>
                <a:latin typeface="Arial" charset="0"/>
              </a:rPr>
              <a:t>Có</a:t>
            </a:r>
            <a:r>
              <a:rPr lang="en-US" sz="2000" dirty="0">
                <a:solidFill>
                  <a:schemeClr val="tx1">
                    <a:lumMod val="60000"/>
                    <a:lumOff val="40000"/>
                  </a:schemeClr>
                </a:solidFill>
                <a:latin typeface="Arial" charset="0"/>
              </a:rPr>
              <a:t> </a:t>
            </a:r>
            <a:r>
              <a:rPr lang="en-US" sz="2000" dirty="0" err="1" smtClean="0">
                <a:solidFill>
                  <a:schemeClr val="tx1">
                    <a:lumMod val="60000"/>
                    <a:lumOff val="40000"/>
                  </a:schemeClr>
                </a:solidFill>
                <a:latin typeface="Arial" charset="0"/>
              </a:rPr>
              <a:t>hơn</a:t>
            </a:r>
            <a:r>
              <a:rPr lang="en-US" sz="2000" dirty="0" smtClean="0">
                <a:solidFill>
                  <a:schemeClr val="tx1">
                    <a:lumMod val="60000"/>
                    <a:lumOff val="40000"/>
                  </a:schemeClr>
                </a:solidFill>
                <a:latin typeface="Arial" charset="0"/>
              </a:rPr>
              <a:t> 300 </a:t>
            </a:r>
            <a:r>
              <a:rPr lang="en-US" sz="2000" dirty="0" err="1" smtClean="0">
                <a:solidFill>
                  <a:schemeClr val="tx1">
                    <a:lumMod val="60000"/>
                    <a:lumOff val="40000"/>
                  </a:schemeClr>
                </a:solidFill>
                <a:latin typeface="Arial" charset="0"/>
              </a:rPr>
              <a:t>Hội</a:t>
            </a:r>
            <a:r>
              <a:rPr lang="en-US" sz="2000" dirty="0" smtClean="0">
                <a:solidFill>
                  <a:schemeClr val="tx1">
                    <a:lumMod val="60000"/>
                    <a:lumOff val="40000"/>
                  </a:schemeClr>
                </a:solidFill>
                <a:latin typeface="Arial" charset="0"/>
              </a:rPr>
              <a:t> </a:t>
            </a:r>
            <a:r>
              <a:rPr lang="en-US" sz="2000" dirty="0" err="1" smtClean="0">
                <a:solidFill>
                  <a:schemeClr val="tx1">
                    <a:lumMod val="60000"/>
                    <a:lumOff val="40000"/>
                  </a:schemeClr>
                </a:solidFill>
                <a:latin typeface="Arial" charset="0"/>
              </a:rPr>
              <a:t>viên</a:t>
            </a:r>
            <a:r>
              <a:rPr lang="en-US" sz="2000" dirty="0" smtClean="0">
                <a:solidFill>
                  <a:schemeClr val="tx1">
                    <a:lumMod val="60000"/>
                    <a:lumOff val="40000"/>
                  </a:schemeClr>
                </a:solidFill>
                <a:latin typeface="Arial" charset="0"/>
              </a:rPr>
              <a:t> </a:t>
            </a:r>
            <a:r>
              <a:rPr lang="en-US" sz="2000" dirty="0" err="1" smtClean="0">
                <a:solidFill>
                  <a:schemeClr val="tx1">
                    <a:lumMod val="60000"/>
                    <a:lumOff val="40000"/>
                  </a:schemeClr>
                </a:solidFill>
                <a:latin typeface="Arial" charset="0"/>
              </a:rPr>
              <a:t>chính</a:t>
            </a:r>
            <a:r>
              <a:rPr lang="en-US" sz="2000" dirty="0" smtClean="0">
                <a:solidFill>
                  <a:schemeClr val="tx1">
                    <a:lumMod val="60000"/>
                    <a:lumOff val="40000"/>
                  </a:schemeClr>
                </a:solidFill>
                <a:latin typeface="Arial" charset="0"/>
              </a:rPr>
              <a:t> </a:t>
            </a:r>
            <a:r>
              <a:rPr lang="en-US" sz="2000" dirty="0" err="1" smtClean="0">
                <a:solidFill>
                  <a:schemeClr val="tx1">
                    <a:lumMod val="60000"/>
                    <a:lumOff val="40000"/>
                  </a:schemeClr>
                </a:solidFill>
                <a:latin typeface="Arial" charset="0"/>
              </a:rPr>
              <a:t>thức</a:t>
            </a:r>
            <a:r>
              <a:rPr lang="en-US" sz="2000" dirty="0" smtClean="0">
                <a:solidFill>
                  <a:schemeClr val="tx1">
                    <a:lumMod val="60000"/>
                    <a:lumOff val="40000"/>
                  </a:schemeClr>
                </a:solidFill>
                <a:latin typeface="Arial" charset="0"/>
              </a:rPr>
              <a:t> </a:t>
            </a:r>
            <a:r>
              <a:rPr lang="en-US" sz="2000" dirty="0" err="1" smtClean="0">
                <a:solidFill>
                  <a:schemeClr val="tx1">
                    <a:lumMod val="60000"/>
                    <a:lumOff val="40000"/>
                  </a:schemeClr>
                </a:solidFill>
                <a:latin typeface="Arial" charset="0"/>
              </a:rPr>
              <a:t>trong</a:t>
            </a:r>
            <a:r>
              <a:rPr lang="en-US" sz="2000" dirty="0" smtClean="0">
                <a:solidFill>
                  <a:schemeClr val="tx1">
                    <a:lumMod val="60000"/>
                    <a:lumOff val="40000"/>
                  </a:schemeClr>
                </a:solidFill>
                <a:latin typeface="Arial" charset="0"/>
              </a:rPr>
              <a:t> </a:t>
            </a:r>
            <a:r>
              <a:rPr lang="en-US" sz="2000" dirty="0" err="1" smtClean="0">
                <a:solidFill>
                  <a:schemeClr val="tx1">
                    <a:lumMod val="60000"/>
                    <a:lumOff val="40000"/>
                  </a:schemeClr>
                </a:solidFill>
                <a:latin typeface="Arial" charset="0"/>
              </a:rPr>
              <a:t>Nhiệm</a:t>
            </a:r>
            <a:r>
              <a:rPr lang="en-US" sz="2000" dirty="0" smtClean="0">
                <a:solidFill>
                  <a:schemeClr val="tx1">
                    <a:lumMod val="60000"/>
                    <a:lumOff val="40000"/>
                  </a:schemeClr>
                </a:solidFill>
                <a:latin typeface="Arial" charset="0"/>
              </a:rPr>
              <a:t> </a:t>
            </a:r>
            <a:r>
              <a:rPr lang="en-US" sz="2000" dirty="0" err="1" smtClean="0">
                <a:solidFill>
                  <a:schemeClr val="tx1">
                    <a:lumMod val="60000"/>
                    <a:lumOff val="40000"/>
                  </a:schemeClr>
                </a:solidFill>
                <a:latin typeface="Arial" charset="0"/>
              </a:rPr>
              <a:t>Kỳ</a:t>
            </a:r>
            <a:r>
              <a:rPr lang="en-US" sz="2000" dirty="0" smtClean="0">
                <a:solidFill>
                  <a:schemeClr val="tx1">
                    <a:lumMod val="60000"/>
                    <a:lumOff val="40000"/>
                  </a:schemeClr>
                </a:solidFill>
                <a:latin typeface="Arial" charset="0"/>
              </a:rPr>
              <a:t> 6</a:t>
            </a:r>
            <a:endParaRPr lang="en-US" sz="2000" dirty="0">
              <a:solidFill>
                <a:schemeClr val="tx1">
                  <a:lumMod val="60000"/>
                  <a:lumOff val="40000"/>
                </a:schemeClr>
              </a:solidFill>
              <a:latin typeface="Arial" charset="0"/>
            </a:endParaRPr>
          </a:p>
        </p:txBody>
      </p:sp>
      <p:sp>
        <p:nvSpPr>
          <p:cNvPr id="18" name="Rectangle 48"/>
          <p:cNvSpPr>
            <a:spLocks noChangeArrowheads="1"/>
          </p:cNvSpPr>
          <p:nvPr/>
        </p:nvSpPr>
        <p:spPr bwMode="auto">
          <a:xfrm>
            <a:off x="4451350" y="3907701"/>
            <a:ext cx="3392487" cy="707886"/>
          </a:xfrm>
          <a:prstGeom prst="rect">
            <a:avLst/>
          </a:prstGeom>
          <a:noFill/>
          <a:ln w="9525">
            <a:noFill/>
            <a:miter lim="800000"/>
            <a:headEnd/>
            <a:tailEnd/>
          </a:ln>
        </p:spPr>
        <p:txBody>
          <a:bodyPr anchor="ctr">
            <a:spAutoFit/>
          </a:bodyPr>
          <a:lstStyle/>
          <a:p>
            <a:pPr algn="ctr"/>
            <a:r>
              <a:rPr lang="en-US" sz="2000" dirty="0" err="1" smtClean="0">
                <a:solidFill>
                  <a:schemeClr val="tx1">
                    <a:lumMod val="60000"/>
                    <a:lumOff val="40000"/>
                  </a:schemeClr>
                </a:solidFill>
                <a:latin typeface="Arial" charset="0"/>
              </a:rPr>
              <a:t>Tất</a:t>
            </a:r>
            <a:r>
              <a:rPr lang="en-US" sz="2000" dirty="0" smtClean="0">
                <a:solidFill>
                  <a:schemeClr val="tx1">
                    <a:lumMod val="60000"/>
                    <a:lumOff val="40000"/>
                  </a:schemeClr>
                </a:solidFill>
                <a:latin typeface="Arial" charset="0"/>
              </a:rPr>
              <a:t> </a:t>
            </a:r>
            <a:r>
              <a:rPr lang="en-US" sz="2000" dirty="0" err="1" smtClean="0">
                <a:solidFill>
                  <a:schemeClr val="tx1">
                    <a:lumMod val="60000"/>
                    <a:lumOff val="40000"/>
                  </a:schemeClr>
                </a:solidFill>
                <a:latin typeface="Arial" charset="0"/>
              </a:rPr>
              <a:t>cả</a:t>
            </a:r>
            <a:r>
              <a:rPr lang="en-US" sz="2000" dirty="0" smtClean="0">
                <a:solidFill>
                  <a:schemeClr val="tx1">
                    <a:lumMod val="60000"/>
                    <a:lumOff val="40000"/>
                  </a:schemeClr>
                </a:solidFill>
                <a:latin typeface="Arial" charset="0"/>
              </a:rPr>
              <a:t> DN </a:t>
            </a:r>
            <a:r>
              <a:rPr lang="en-US" sz="2000" dirty="0" err="1" smtClean="0">
                <a:solidFill>
                  <a:schemeClr val="tx1">
                    <a:lumMod val="60000"/>
                    <a:lumOff val="40000"/>
                  </a:schemeClr>
                </a:solidFill>
                <a:latin typeface="Arial" charset="0"/>
              </a:rPr>
              <a:t>hội</a:t>
            </a:r>
            <a:r>
              <a:rPr lang="en-US" sz="2000" dirty="0" smtClean="0">
                <a:solidFill>
                  <a:schemeClr val="tx1">
                    <a:lumMod val="60000"/>
                    <a:lumOff val="40000"/>
                  </a:schemeClr>
                </a:solidFill>
                <a:latin typeface="Arial" charset="0"/>
              </a:rPr>
              <a:t> </a:t>
            </a:r>
            <a:r>
              <a:rPr lang="en-US" sz="2000" dirty="0" err="1" smtClean="0">
                <a:solidFill>
                  <a:schemeClr val="tx1">
                    <a:lumMod val="60000"/>
                    <a:lumOff val="40000"/>
                  </a:schemeClr>
                </a:solidFill>
                <a:latin typeface="Arial" charset="0"/>
              </a:rPr>
              <a:t>viên</a:t>
            </a:r>
            <a:r>
              <a:rPr lang="en-US" sz="2000" dirty="0" smtClean="0">
                <a:solidFill>
                  <a:schemeClr val="tx1">
                    <a:lumMod val="60000"/>
                    <a:lumOff val="40000"/>
                  </a:schemeClr>
                </a:solidFill>
                <a:latin typeface="Arial" charset="0"/>
              </a:rPr>
              <a:t> </a:t>
            </a:r>
            <a:r>
              <a:rPr lang="en-US" sz="2000" dirty="0" err="1" smtClean="0">
                <a:solidFill>
                  <a:schemeClr val="tx1">
                    <a:lumMod val="60000"/>
                    <a:lumOff val="40000"/>
                  </a:schemeClr>
                </a:solidFill>
                <a:latin typeface="Arial" charset="0"/>
              </a:rPr>
              <a:t>cùng</a:t>
            </a:r>
            <a:r>
              <a:rPr lang="en-US" sz="2000" dirty="0" smtClean="0">
                <a:solidFill>
                  <a:schemeClr val="tx1">
                    <a:lumMod val="60000"/>
                    <a:lumOff val="40000"/>
                  </a:schemeClr>
                </a:solidFill>
                <a:latin typeface="Arial" charset="0"/>
              </a:rPr>
              <a:t>  </a:t>
            </a:r>
            <a:r>
              <a:rPr lang="en-US" sz="2000" dirty="0" err="1" smtClean="0">
                <a:solidFill>
                  <a:schemeClr val="tx1">
                    <a:lumMod val="60000"/>
                    <a:lumOff val="40000"/>
                  </a:schemeClr>
                </a:solidFill>
                <a:latin typeface="Arial" charset="0"/>
              </a:rPr>
              <a:t>vượt</a:t>
            </a:r>
            <a:r>
              <a:rPr lang="en-US" sz="2000" dirty="0" smtClean="0">
                <a:solidFill>
                  <a:schemeClr val="tx1">
                    <a:lumMod val="60000"/>
                    <a:lumOff val="40000"/>
                  </a:schemeClr>
                </a:solidFill>
                <a:latin typeface="Arial" charset="0"/>
              </a:rPr>
              <a:t> </a:t>
            </a:r>
            <a:r>
              <a:rPr lang="en-US" sz="2000" dirty="0" err="1" smtClean="0">
                <a:solidFill>
                  <a:schemeClr val="tx1">
                    <a:lumMod val="60000"/>
                    <a:lumOff val="40000"/>
                  </a:schemeClr>
                </a:solidFill>
                <a:latin typeface="Arial" charset="0"/>
              </a:rPr>
              <a:t>rào</a:t>
            </a:r>
            <a:r>
              <a:rPr lang="en-US" sz="2000" dirty="0" smtClean="0">
                <a:solidFill>
                  <a:schemeClr val="tx1">
                    <a:lumMod val="60000"/>
                    <a:lumOff val="40000"/>
                  </a:schemeClr>
                </a:solidFill>
                <a:latin typeface="Arial" charset="0"/>
              </a:rPr>
              <a:t> </a:t>
            </a:r>
            <a:r>
              <a:rPr lang="en-US" sz="2000" dirty="0" err="1" smtClean="0">
                <a:solidFill>
                  <a:schemeClr val="tx1">
                    <a:lumMod val="60000"/>
                    <a:lumOff val="40000"/>
                  </a:schemeClr>
                </a:solidFill>
                <a:latin typeface="Arial" charset="0"/>
              </a:rPr>
              <a:t>cản</a:t>
            </a:r>
            <a:r>
              <a:rPr lang="en-US" sz="2000" dirty="0" smtClean="0">
                <a:solidFill>
                  <a:schemeClr val="tx1">
                    <a:lumMod val="60000"/>
                    <a:lumOff val="40000"/>
                  </a:schemeClr>
                </a:solidFill>
                <a:latin typeface="Arial" charset="0"/>
              </a:rPr>
              <a:t> </a:t>
            </a:r>
            <a:r>
              <a:rPr lang="en-US" sz="2000" dirty="0" err="1" smtClean="0">
                <a:solidFill>
                  <a:schemeClr val="tx1">
                    <a:lumMod val="60000"/>
                    <a:lumOff val="40000"/>
                  </a:schemeClr>
                </a:solidFill>
                <a:latin typeface="Arial" charset="0"/>
              </a:rPr>
              <a:t>thành</a:t>
            </a:r>
            <a:r>
              <a:rPr lang="en-US" sz="2000" dirty="0" smtClean="0">
                <a:solidFill>
                  <a:schemeClr val="tx1">
                    <a:lumMod val="60000"/>
                    <a:lumOff val="40000"/>
                  </a:schemeClr>
                </a:solidFill>
                <a:latin typeface="Arial" charset="0"/>
              </a:rPr>
              <a:t> </a:t>
            </a:r>
            <a:r>
              <a:rPr lang="en-US" sz="2000" dirty="0" err="1" smtClean="0">
                <a:solidFill>
                  <a:schemeClr val="tx1">
                    <a:lumMod val="60000"/>
                    <a:lumOff val="40000"/>
                  </a:schemeClr>
                </a:solidFill>
                <a:latin typeface="Arial" charset="0"/>
              </a:rPr>
              <a:t>công</a:t>
            </a:r>
            <a:r>
              <a:rPr lang="en-US" sz="2000" dirty="0" smtClean="0">
                <a:solidFill>
                  <a:schemeClr val="tx1">
                    <a:lumMod val="60000"/>
                    <a:lumOff val="40000"/>
                  </a:schemeClr>
                </a:solidFill>
                <a:latin typeface="Arial" charset="0"/>
              </a:rPr>
              <a:t>.</a:t>
            </a:r>
            <a:endParaRPr lang="en-US" sz="2000" dirty="0">
              <a:solidFill>
                <a:schemeClr val="tx1">
                  <a:lumMod val="60000"/>
                  <a:lumOff val="40000"/>
                </a:schemeClr>
              </a:solidFill>
              <a:latin typeface="Arial" charset="0"/>
            </a:endParaRPr>
          </a:p>
        </p:txBody>
      </p:sp>
    </p:spTree>
    <p:extLst>
      <p:ext uri="{BB962C8B-B14F-4D97-AF65-F5344CB8AC3E}">
        <p14:creationId xmlns:p14="http://schemas.microsoft.com/office/powerpoint/2010/main" val="3912850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1000"/>
                                        <p:tgtEl>
                                          <p:spTgt spid="16"/>
                                        </p:tgtEl>
                                      </p:cBhvr>
                                    </p:animEffect>
                                    <p:anim calcmode="lin" valueType="num">
                                      <p:cBhvr>
                                        <p:cTn id="18" dur="1000" fill="hold"/>
                                        <p:tgtEl>
                                          <p:spTgt spid="16"/>
                                        </p:tgtEl>
                                        <p:attrNameLst>
                                          <p:attrName>ppt_x</p:attrName>
                                        </p:attrNameLst>
                                      </p:cBhvr>
                                      <p:tavLst>
                                        <p:tav tm="0">
                                          <p:val>
                                            <p:strVal val="#ppt_x"/>
                                          </p:val>
                                        </p:tav>
                                        <p:tav tm="100000">
                                          <p:val>
                                            <p:strVal val="#ppt_x"/>
                                          </p:val>
                                        </p:tav>
                                      </p:tavLst>
                                    </p:anim>
                                    <p:anim calcmode="lin" valueType="num">
                                      <p:cBhvr>
                                        <p:cTn id="19" dur="1000" fill="hold"/>
                                        <p:tgtEl>
                                          <p:spTgt spid="16"/>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1000"/>
                                        <p:tgtEl>
                                          <p:spTgt spid="4"/>
                                        </p:tgtEl>
                                      </p:cBhvr>
                                    </p:animEffect>
                                    <p:anim calcmode="lin" valueType="num">
                                      <p:cBhvr>
                                        <p:cTn id="23" dur="1000" fill="hold"/>
                                        <p:tgtEl>
                                          <p:spTgt spid="4"/>
                                        </p:tgtEl>
                                        <p:attrNameLst>
                                          <p:attrName>ppt_x</p:attrName>
                                        </p:attrNameLst>
                                      </p:cBhvr>
                                      <p:tavLst>
                                        <p:tav tm="0">
                                          <p:val>
                                            <p:strVal val="#ppt_x"/>
                                          </p:val>
                                        </p:tav>
                                        <p:tav tm="100000">
                                          <p:val>
                                            <p:strVal val="#ppt_x"/>
                                          </p:val>
                                        </p:tav>
                                      </p:tavLst>
                                    </p:anim>
                                    <p:anim calcmode="lin" valueType="num">
                                      <p:cBhvr>
                                        <p:cTn id="2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1000"/>
                                        <p:tgtEl>
                                          <p:spTgt spid="12"/>
                                        </p:tgtEl>
                                      </p:cBhvr>
                                    </p:animEffect>
                                    <p:anim calcmode="lin" valueType="num">
                                      <p:cBhvr>
                                        <p:cTn id="30" dur="1000" fill="hold"/>
                                        <p:tgtEl>
                                          <p:spTgt spid="12"/>
                                        </p:tgtEl>
                                        <p:attrNameLst>
                                          <p:attrName>ppt_x</p:attrName>
                                        </p:attrNameLst>
                                      </p:cBhvr>
                                      <p:tavLst>
                                        <p:tav tm="0">
                                          <p:val>
                                            <p:strVal val="#ppt_x"/>
                                          </p:val>
                                        </p:tav>
                                        <p:tav tm="100000">
                                          <p:val>
                                            <p:strVal val="#ppt_x"/>
                                          </p:val>
                                        </p:tav>
                                      </p:tavLst>
                                    </p:anim>
                                    <p:anim calcmode="lin" valueType="num">
                                      <p:cBhvr>
                                        <p:cTn id="31" dur="1000" fill="hold"/>
                                        <p:tgtEl>
                                          <p:spTgt spid="12"/>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1000"/>
                                        <p:tgtEl>
                                          <p:spTgt spid="7"/>
                                        </p:tgtEl>
                                      </p:cBhvr>
                                    </p:animEffect>
                                    <p:anim calcmode="lin" valueType="num">
                                      <p:cBhvr>
                                        <p:cTn id="35" dur="1000" fill="hold"/>
                                        <p:tgtEl>
                                          <p:spTgt spid="7"/>
                                        </p:tgtEl>
                                        <p:attrNameLst>
                                          <p:attrName>ppt_x</p:attrName>
                                        </p:attrNameLst>
                                      </p:cBhvr>
                                      <p:tavLst>
                                        <p:tav tm="0">
                                          <p:val>
                                            <p:strVal val="#ppt_x"/>
                                          </p:val>
                                        </p:tav>
                                        <p:tav tm="100000">
                                          <p:val>
                                            <p:strVal val="#ppt_x"/>
                                          </p:val>
                                        </p:tav>
                                      </p:tavLst>
                                    </p:anim>
                                    <p:anim calcmode="lin" valueType="num">
                                      <p:cBhvr>
                                        <p:cTn id="36" dur="1000" fill="hold"/>
                                        <p:tgtEl>
                                          <p:spTgt spid="7"/>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fade">
                                      <p:cBhvr>
                                        <p:cTn id="39" dur="1000"/>
                                        <p:tgtEl>
                                          <p:spTgt spid="17"/>
                                        </p:tgtEl>
                                      </p:cBhvr>
                                    </p:animEffect>
                                    <p:anim calcmode="lin" valueType="num">
                                      <p:cBhvr>
                                        <p:cTn id="40" dur="1000" fill="hold"/>
                                        <p:tgtEl>
                                          <p:spTgt spid="17"/>
                                        </p:tgtEl>
                                        <p:attrNameLst>
                                          <p:attrName>ppt_x</p:attrName>
                                        </p:attrNameLst>
                                      </p:cBhvr>
                                      <p:tavLst>
                                        <p:tav tm="0">
                                          <p:val>
                                            <p:strVal val="#ppt_x"/>
                                          </p:val>
                                        </p:tav>
                                        <p:tav tm="100000">
                                          <p:val>
                                            <p:strVal val="#ppt_x"/>
                                          </p:val>
                                        </p:tav>
                                      </p:tavLst>
                                    </p:anim>
                                    <p:anim calcmode="lin" valueType="num">
                                      <p:cBhvr>
                                        <p:cTn id="41" dur="1000" fill="hold"/>
                                        <p:tgtEl>
                                          <p:spTgt spid="17"/>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6"/>
                                        </p:tgtEl>
                                        <p:attrNameLst>
                                          <p:attrName>style.visibility</p:attrName>
                                        </p:attrNameLst>
                                      </p:cBhvr>
                                      <p:to>
                                        <p:strVal val="visible"/>
                                      </p:to>
                                    </p:set>
                                    <p:animEffect transition="in" filter="fade">
                                      <p:cBhvr>
                                        <p:cTn id="44" dur="1000"/>
                                        <p:tgtEl>
                                          <p:spTgt spid="6"/>
                                        </p:tgtEl>
                                      </p:cBhvr>
                                    </p:animEffect>
                                    <p:anim calcmode="lin" valueType="num">
                                      <p:cBhvr>
                                        <p:cTn id="45" dur="1000" fill="hold"/>
                                        <p:tgtEl>
                                          <p:spTgt spid="6"/>
                                        </p:tgtEl>
                                        <p:attrNameLst>
                                          <p:attrName>ppt_x</p:attrName>
                                        </p:attrNameLst>
                                      </p:cBhvr>
                                      <p:tavLst>
                                        <p:tav tm="0">
                                          <p:val>
                                            <p:strVal val="#ppt_x"/>
                                          </p:val>
                                        </p:tav>
                                        <p:tav tm="100000">
                                          <p:val>
                                            <p:strVal val="#ppt_x"/>
                                          </p:val>
                                        </p:tav>
                                      </p:tavLst>
                                    </p:anim>
                                    <p:anim calcmode="lin" valueType="num">
                                      <p:cBhvr>
                                        <p:cTn id="4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9"/>
                                        </p:tgtEl>
                                        <p:attrNameLst>
                                          <p:attrName>style.visibility</p:attrName>
                                        </p:attrNameLst>
                                      </p:cBhvr>
                                      <p:to>
                                        <p:strVal val="visible"/>
                                      </p:to>
                                    </p:set>
                                    <p:animEffect transition="in" filter="fade">
                                      <p:cBhvr>
                                        <p:cTn id="51" dur="1000"/>
                                        <p:tgtEl>
                                          <p:spTgt spid="9"/>
                                        </p:tgtEl>
                                      </p:cBhvr>
                                    </p:animEffect>
                                    <p:anim calcmode="lin" valueType="num">
                                      <p:cBhvr>
                                        <p:cTn id="52" dur="1000" fill="hold"/>
                                        <p:tgtEl>
                                          <p:spTgt spid="9"/>
                                        </p:tgtEl>
                                        <p:attrNameLst>
                                          <p:attrName>ppt_x</p:attrName>
                                        </p:attrNameLst>
                                      </p:cBhvr>
                                      <p:tavLst>
                                        <p:tav tm="0">
                                          <p:val>
                                            <p:strVal val="#ppt_x"/>
                                          </p:val>
                                        </p:tav>
                                        <p:tav tm="100000">
                                          <p:val>
                                            <p:strVal val="#ppt_x"/>
                                          </p:val>
                                        </p:tav>
                                      </p:tavLst>
                                    </p:anim>
                                    <p:anim calcmode="lin" valueType="num">
                                      <p:cBhvr>
                                        <p:cTn id="53" dur="1000" fill="hold"/>
                                        <p:tgtEl>
                                          <p:spTgt spid="9"/>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fade">
                                      <p:cBhvr>
                                        <p:cTn id="56" dur="1000"/>
                                        <p:tgtEl>
                                          <p:spTgt spid="14"/>
                                        </p:tgtEl>
                                      </p:cBhvr>
                                    </p:animEffect>
                                    <p:anim calcmode="lin" valueType="num">
                                      <p:cBhvr>
                                        <p:cTn id="57" dur="1000" fill="hold"/>
                                        <p:tgtEl>
                                          <p:spTgt spid="14"/>
                                        </p:tgtEl>
                                        <p:attrNameLst>
                                          <p:attrName>ppt_x</p:attrName>
                                        </p:attrNameLst>
                                      </p:cBhvr>
                                      <p:tavLst>
                                        <p:tav tm="0">
                                          <p:val>
                                            <p:strVal val="#ppt_x"/>
                                          </p:val>
                                        </p:tav>
                                        <p:tav tm="100000">
                                          <p:val>
                                            <p:strVal val="#ppt_x"/>
                                          </p:val>
                                        </p:tav>
                                      </p:tavLst>
                                    </p:anim>
                                    <p:anim calcmode="lin" valueType="num">
                                      <p:cBhvr>
                                        <p:cTn id="58" dur="1000" fill="hold"/>
                                        <p:tgtEl>
                                          <p:spTgt spid="14"/>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8"/>
                                        </p:tgtEl>
                                        <p:attrNameLst>
                                          <p:attrName>style.visibility</p:attrName>
                                        </p:attrNameLst>
                                      </p:cBhvr>
                                      <p:to>
                                        <p:strVal val="visible"/>
                                      </p:to>
                                    </p:set>
                                    <p:animEffect transition="in" filter="fade">
                                      <p:cBhvr>
                                        <p:cTn id="61" dur="1000"/>
                                        <p:tgtEl>
                                          <p:spTgt spid="8"/>
                                        </p:tgtEl>
                                      </p:cBhvr>
                                    </p:animEffect>
                                    <p:anim calcmode="lin" valueType="num">
                                      <p:cBhvr>
                                        <p:cTn id="62" dur="1000" fill="hold"/>
                                        <p:tgtEl>
                                          <p:spTgt spid="8"/>
                                        </p:tgtEl>
                                        <p:attrNameLst>
                                          <p:attrName>ppt_x</p:attrName>
                                        </p:attrNameLst>
                                      </p:cBhvr>
                                      <p:tavLst>
                                        <p:tav tm="0">
                                          <p:val>
                                            <p:strVal val="#ppt_x"/>
                                          </p:val>
                                        </p:tav>
                                        <p:tav tm="100000">
                                          <p:val>
                                            <p:strVal val="#ppt_x"/>
                                          </p:val>
                                        </p:tav>
                                      </p:tavLst>
                                    </p:anim>
                                    <p:anim calcmode="lin" valueType="num">
                                      <p:cBhvr>
                                        <p:cTn id="63" dur="1000" fill="hold"/>
                                        <p:tgtEl>
                                          <p:spTgt spid="8"/>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18"/>
                                        </p:tgtEl>
                                        <p:attrNameLst>
                                          <p:attrName>style.visibility</p:attrName>
                                        </p:attrNameLst>
                                      </p:cBhvr>
                                      <p:to>
                                        <p:strVal val="visible"/>
                                      </p:to>
                                    </p:set>
                                    <p:animEffect transition="in" filter="fade">
                                      <p:cBhvr>
                                        <p:cTn id="66" dur="1000"/>
                                        <p:tgtEl>
                                          <p:spTgt spid="18"/>
                                        </p:tgtEl>
                                      </p:cBhvr>
                                    </p:animEffect>
                                    <p:anim calcmode="lin" valueType="num">
                                      <p:cBhvr>
                                        <p:cTn id="67" dur="1000" fill="hold"/>
                                        <p:tgtEl>
                                          <p:spTgt spid="18"/>
                                        </p:tgtEl>
                                        <p:attrNameLst>
                                          <p:attrName>ppt_x</p:attrName>
                                        </p:attrNameLst>
                                      </p:cBhvr>
                                      <p:tavLst>
                                        <p:tav tm="0">
                                          <p:val>
                                            <p:strVal val="#ppt_x"/>
                                          </p:val>
                                        </p:tav>
                                        <p:tav tm="100000">
                                          <p:val>
                                            <p:strVal val="#ppt_x"/>
                                          </p:val>
                                        </p:tav>
                                      </p:tavLst>
                                    </p:anim>
                                    <p:anim calcmode="lin" valueType="num">
                                      <p:cBhvr>
                                        <p:cTn id="68"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p:bldP spid="12" grpId="0"/>
      <p:bldP spid="14" grpId="0"/>
      <p:bldP spid="16" grpId="0"/>
      <p:bldP spid="17" grpId="0"/>
      <p:bldP spid="1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Arc 69"/>
          <p:cNvSpPr>
            <a:spLocks/>
          </p:cNvSpPr>
          <p:nvPr/>
        </p:nvSpPr>
        <p:spPr bwMode="gray">
          <a:xfrm>
            <a:off x="0" y="2852738"/>
            <a:ext cx="2286000" cy="229076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chemeClr val="accent5">
              <a:lumMod val="10000"/>
              <a:alpha val="20000"/>
            </a:schemeClr>
          </a:solidFill>
          <a:ln w="9525">
            <a:noFill/>
            <a:round/>
            <a:headEnd/>
            <a:tailEnd/>
          </a:ln>
          <a:effectLst/>
        </p:spPr>
        <p:txBody>
          <a:bodyPr wrap="none" anchor="ctr"/>
          <a:lstStyle/>
          <a:p>
            <a:endParaRPr lang="en-US"/>
          </a:p>
        </p:txBody>
      </p:sp>
      <p:sp>
        <p:nvSpPr>
          <p:cNvPr id="27" name="Arc 71"/>
          <p:cNvSpPr>
            <a:spLocks/>
          </p:cNvSpPr>
          <p:nvPr/>
        </p:nvSpPr>
        <p:spPr bwMode="gray">
          <a:xfrm>
            <a:off x="0" y="2971800"/>
            <a:ext cx="2193925" cy="21907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00B0F0"/>
          </a:solidFill>
          <a:ln>
            <a:headEnd/>
            <a:tailEnd/>
          </a:ln>
        </p:spPr>
        <p:style>
          <a:lnRef idx="1">
            <a:schemeClr val="accent6"/>
          </a:lnRef>
          <a:fillRef idx="2">
            <a:schemeClr val="accent6"/>
          </a:fillRef>
          <a:effectRef idx="1">
            <a:schemeClr val="accent6"/>
          </a:effectRef>
          <a:fontRef idx="minor">
            <a:schemeClr val="dk1"/>
          </a:fontRef>
        </p:style>
        <p:txBody>
          <a:bodyPr wrap="none" anchor="ctr"/>
          <a:lstStyle/>
          <a:p>
            <a:endParaRPr lang="en-US">
              <a:solidFill>
                <a:srgbClr val="073763"/>
              </a:solidFill>
            </a:endParaRPr>
          </a:p>
        </p:txBody>
      </p:sp>
      <p:sp>
        <p:nvSpPr>
          <p:cNvPr id="28" name="Arc 72"/>
          <p:cNvSpPr>
            <a:spLocks/>
          </p:cNvSpPr>
          <p:nvPr/>
        </p:nvSpPr>
        <p:spPr bwMode="gray">
          <a:xfrm>
            <a:off x="0" y="3055814"/>
            <a:ext cx="2138363" cy="2135187"/>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endParaRPr lang="en-US">
              <a:solidFill>
                <a:srgbClr val="073763"/>
              </a:solidFill>
            </a:endParaRPr>
          </a:p>
        </p:txBody>
      </p:sp>
      <p:sp>
        <p:nvSpPr>
          <p:cNvPr id="31" name="Line 59"/>
          <p:cNvSpPr>
            <a:spLocks noChangeShapeType="1"/>
          </p:cNvSpPr>
          <p:nvPr/>
        </p:nvSpPr>
        <p:spPr bwMode="gray">
          <a:xfrm flipH="1">
            <a:off x="1143000" y="2521708"/>
            <a:ext cx="427038" cy="659641"/>
          </a:xfrm>
          <a:prstGeom prst="line">
            <a:avLst/>
          </a:prstGeom>
          <a:noFill/>
          <a:ln w="9525">
            <a:solidFill>
              <a:schemeClr val="tx1">
                <a:alpha val="39999"/>
              </a:schemeClr>
            </a:solidFill>
            <a:round/>
            <a:headEnd/>
            <a:tailEnd/>
          </a:ln>
          <a:effectLst/>
        </p:spPr>
        <p:txBody>
          <a:bodyPr/>
          <a:lstStyle/>
          <a:p>
            <a:endParaRPr lang="en-US"/>
          </a:p>
        </p:txBody>
      </p:sp>
      <p:sp>
        <p:nvSpPr>
          <p:cNvPr id="32" name="Line 65"/>
          <p:cNvSpPr>
            <a:spLocks noChangeShapeType="1"/>
          </p:cNvSpPr>
          <p:nvPr/>
        </p:nvSpPr>
        <p:spPr bwMode="black">
          <a:xfrm flipH="1">
            <a:off x="878155" y="1428750"/>
            <a:ext cx="769938" cy="1572430"/>
          </a:xfrm>
          <a:prstGeom prst="line">
            <a:avLst/>
          </a:prstGeom>
          <a:noFill/>
          <a:ln w="19050">
            <a:solidFill>
              <a:srgbClr val="FFC000">
                <a:alpha val="60001"/>
              </a:srgbClr>
            </a:solidFill>
            <a:round/>
            <a:headEnd/>
            <a:tailEnd/>
          </a:ln>
          <a:effectLst/>
        </p:spPr>
        <p:txBody>
          <a:bodyPr/>
          <a:lstStyle/>
          <a:p>
            <a:endParaRPr lang="en-US"/>
          </a:p>
        </p:txBody>
      </p:sp>
      <p:sp>
        <p:nvSpPr>
          <p:cNvPr id="33" name="Line 68"/>
          <p:cNvSpPr>
            <a:spLocks noChangeShapeType="1"/>
          </p:cNvSpPr>
          <p:nvPr/>
        </p:nvSpPr>
        <p:spPr bwMode="black">
          <a:xfrm flipH="1">
            <a:off x="2138362" y="3820769"/>
            <a:ext cx="1187585" cy="524044"/>
          </a:xfrm>
          <a:prstGeom prst="line">
            <a:avLst/>
          </a:prstGeom>
          <a:noFill/>
          <a:ln w="19050">
            <a:solidFill>
              <a:schemeClr val="accent2">
                <a:alpha val="60001"/>
              </a:schemeClr>
            </a:solidFill>
            <a:round/>
            <a:headEnd/>
            <a:tailEnd/>
          </a:ln>
          <a:effectLst/>
        </p:spPr>
        <p:txBody>
          <a:bodyPr/>
          <a:lstStyle/>
          <a:p>
            <a:endParaRPr lang="en-US"/>
          </a:p>
        </p:txBody>
      </p:sp>
      <p:sp>
        <p:nvSpPr>
          <p:cNvPr id="34" name="Line 58"/>
          <p:cNvSpPr>
            <a:spLocks noChangeShapeType="1"/>
          </p:cNvSpPr>
          <p:nvPr/>
        </p:nvSpPr>
        <p:spPr bwMode="gray">
          <a:xfrm flipH="1">
            <a:off x="2217738" y="4552950"/>
            <a:ext cx="601662" cy="76200"/>
          </a:xfrm>
          <a:prstGeom prst="line">
            <a:avLst/>
          </a:prstGeom>
          <a:noFill/>
          <a:ln w="9525">
            <a:solidFill>
              <a:schemeClr val="tx1">
                <a:alpha val="39999"/>
              </a:schemeClr>
            </a:solidFill>
            <a:round/>
            <a:headEnd/>
            <a:tailEnd/>
          </a:ln>
          <a:effectLst/>
        </p:spPr>
        <p:txBody>
          <a:bodyPr/>
          <a:lstStyle/>
          <a:p>
            <a:endParaRPr lang="en-US"/>
          </a:p>
        </p:txBody>
      </p:sp>
      <p:sp>
        <p:nvSpPr>
          <p:cNvPr id="35" name="Line 67"/>
          <p:cNvSpPr>
            <a:spLocks noChangeShapeType="1"/>
          </p:cNvSpPr>
          <p:nvPr/>
        </p:nvSpPr>
        <p:spPr bwMode="black">
          <a:xfrm flipH="1">
            <a:off x="1829526" y="2971799"/>
            <a:ext cx="1294673" cy="776047"/>
          </a:xfrm>
          <a:prstGeom prst="line">
            <a:avLst/>
          </a:prstGeom>
          <a:noFill/>
          <a:ln w="19050">
            <a:solidFill>
              <a:schemeClr val="folHlink">
                <a:alpha val="60001"/>
              </a:schemeClr>
            </a:solidFill>
            <a:round/>
            <a:headEnd/>
            <a:tailEnd/>
          </a:ln>
          <a:effectLst/>
        </p:spPr>
        <p:txBody>
          <a:bodyPr/>
          <a:lstStyle/>
          <a:p>
            <a:endParaRPr lang="en-US"/>
          </a:p>
        </p:txBody>
      </p:sp>
      <p:sp>
        <p:nvSpPr>
          <p:cNvPr id="36" name="Line 70"/>
          <p:cNvSpPr>
            <a:spLocks noChangeShapeType="1"/>
          </p:cNvSpPr>
          <p:nvPr/>
        </p:nvSpPr>
        <p:spPr bwMode="gray">
          <a:xfrm flipH="1">
            <a:off x="1683831" y="3055814"/>
            <a:ext cx="510094" cy="486309"/>
          </a:xfrm>
          <a:prstGeom prst="line">
            <a:avLst/>
          </a:prstGeom>
          <a:noFill/>
          <a:ln w="9525">
            <a:solidFill>
              <a:schemeClr val="tx1">
                <a:alpha val="39999"/>
              </a:schemeClr>
            </a:solidFill>
            <a:round/>
            <a:headEnd/>
            <a:tailEnd/>
          </a:ln>
          <a:effectLst/>
        </p:spPr>
        <p:txBody>
          <a:bodyPr/>
          <a:lstStyle/>
          <a:p>
            <a:endParaRPr lang="en-US"/>
          </a:p>
        </p:txBody>
      </p:sp>
      <p:sp>
        <p:nvSpPr>
          <p:cNvPr id="37" name="Line 66"/>
          <p:cNvSpPr>
            <a:spLocks noChangeShapeType="1"/>
          </p:cNvSpPr>
          <p:nvPr/>
        </p:nvSpPr>
        <p:spPr bwMode="black">
          <a:xfrm flipH="1">
            <a:off x="1447800" y="2133533"/>
            <a:ext cx="985838" cy="1200217"/>
          </a:xfrm>
          <a:prstGeom prst="line">
            <a:avLst/>
          </a:prstGeom>
          <a:noFill/>
          <a:ln w="19050">
            <a:solidFill>
              <a:schemeClr val="accent1">
                <a:alpha val="60001"/>
              </a:schemeClr>
            </a:solidFill>
            <a:round/>
            <a:headEnd/>
            <a:tailEnd/>
          </a:ln>
          <a:effectLst/>
        </p:spPr>
        <p:txBody>
          <a:bodyPr/>
          <a:lstStyle/>
          <a:p>
            <a:endParaRPr lang="en-US"/>
          </a:p>
        </p:txBody>
      </p:sp>
      <p:sp>
        <p:nvSpPr>
          <p:cNvPr id="38" name="Line 59"/>
          <p:cNvSpPr>
            <a:spLocks noChangeShapeType="1"/>
          </p:cNvSpPr>
          <p:nvPr/>
        </p:nvSpPr>
        <p:spPr bwMode="gray">
          <a:xfrm flipH="1">
            <a:off x="609599" y="2114549"/>
            <a:ext cx="268555" cy="814321"/>
          </a:xfrm>
          <a:prstGeom prst="line">
            <a:avLst/>
          </a:prstGeom>
          <a:noFill/>
          <a:ln w="9525">
            <a:solidFill>
              <a:schemeClr val="tx1">
                <a:alpha val="39999"/>
              </a:schemeClr>
            </a:solidFill>
            <a:round/>
            <a:headEnd/>
            <a:tailEnd/>
          </a:ln>
          <a:effectLst/>
        </p:spPr>
        <p:txBody>
          <a:bodyPr/>
          <a:lstStyle/>
          <a:p>
            <a:endParaRPr lang="en-US"/>
          </a:p>
        </p:txBody>
      </p:sp>
      <p:sp>
        <p:nvSpPr>
          <p:cNvPr id="39" name="Line 58"/>
          <p:cNvSpPr>
            <a:spLocks noChangeShapeType="1"/>
          </p:cNvSpPr>
          <p:nvPr/>
        </p:nvSpPr>
        <p:spPr bwMode="gray">
          <a:xfrm flipH="1">
            <a:off x="2024159" y="3790950"/>
            <a:ext cx="523681" cy="220450"/>
          </a:xfrm>
          <a:prstGeom prst="line">
            <a:avLst/>
          </a:prstGeom>
          <a:noFill/>
          <a:ln w="9525">
            <a:solidFill>
              <a:schemeClr val="tx1">
                <a:alpha val="39999"/>
              </a:schemeClr>
            </a:solidFill>
            <a:round/>
            <a:headEnd/>
            <a:tailEnd/>
          </a:ln>
          <a:effectLst/>
        </p:spPr>
        <p:txBody>
          <a:bodyPr/>
          <a:lstStyle/>
          <a:p>
            <a:endParaRPr lang="en-US"/>
          </a:p>
        </p:txBody>
      </p:sp>
      <p:sp>
        <p:nvSpPr>
          <p:cNvPr id="40" name="AutoShape 94"/>
          <p:cNvSpPr>
            <a:spLocks noChangeArrowheads="1"/>
          </p:cNvSpPr>
          <p:nvPr/>
        </p:nvSpPr>
        <p:spPr bwMode="black">
          <a:xfrm>
            <a:off x="833931" y="1900390"/>
            <a:ext cx="228600" cy="228600"/>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FF">
              <a:alpha val="60001"/>
            </a:srgbClr>
          </a:solidFill>
          <a:ln w="9525">
            <a:solidFill>
              <a:schemeClr val="accent1"/>
            </a:solidFill>
            <a:round/>
            <a:headEnd/>
            <a:tailEnd/>
          </a:ln>
          <a:effectLst/>
        </p:spPr>
        <p:txBody>
          <a:bodyPr wrap="none" anchor="ctr"/>
          <a:lstStyle/>
          <a:p>
            <a:endParaRPr lang="en-US"/>
          </a:p>
        </p:txBody>
      </p:sp>
      <p:sp>
        <p:nvSpPr>
          <p:cNvPr id="41" name="AutoShape 94"/>
          <p:cNvSpPr>
            <a:spLocks noChangeArrowheads="1"/>
          </p:cNvSpPr>
          <p:nvPr/>
        </p:nvSpPr>
        <p:spPr bwMode="black">
          <a:xfrm>
            <a:off x="1524000" y="2343150"/>
            <a:ext cx="228600" cy="228600"/>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FF">
              <a:alpha val="60001"/>
            </a:srgbClr>
          </a:solidFill>
          <a:ln w="9525">
            <a:solidFill>
              <a:schemeClr val="accent1"/>
            </a:solidFill>
            <a:round/>
            <a:headEnd/>
            <a:tailEnd/>
          </a:ln>
          <a:effectLst/>
        </p:spPr>
        <p:txBody>
          <a:bodyPr wrap="none" anchor="ctr"/>
          <a:lstStyle/>
          <a:p>
            <a:endParaRPr lang="en-US"/>
          </a:p>
        </p:txBody>
      </p:sp>
      <p:sp>
        <p:nvSpPr>
          <p:cNvPr id="42" name="AutoShape 94"/>
          <p:cNvSpPr>
            <a:spLocks noChangeArrowheads="1"/>
          </p:cNvSpPr>
          <p:nvPr/>
        </p:nvSpPr>
        <p:spPr bwMode="black">
          <a:xfrm>
            <a:off x="2133600" y="2876550"/>
            <a:ext cx="228600" cy="228600"/>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FF">
              <a:alpha val="60001"/>
            </a:srgbClr>
          </a:solidFill>
          <a:ln w="9525">
            <a:solidFill>
              <a:schemeClr val="accent1"/>
            </a:solidFill>
            <a:round/>
            <a:headEnd/>
            <a:tailEnd/>
          </a:ln>
          <a:effectLst/>
        </p:spPr>
        <p:txBody>
          <a:bodyPr wrap="none" anchor="ctr"/>
          <a:lstStyle/>
          <a:p>
            <a:endParaRPr lang="en-US"/>
          </a:p>
        </p:txBody>
      </p:sp>
      <p:sp>
        <p:nvSpPr>
          <p:cNvPr id="43" name="AutoShape 94"/>
          <p:cNvSpPr>
            <a:spLocks noChangeArrowheads="1"/>
          </p:cNvSpPr>
          <p:nvPr/>
        </p:nvSpPr>
        <p:spPr bwMode="black">
          <a:xfrm>
            <a:off x="2637086" y="3592169"/>
            <a:ext cx="228600" cy="228600"/>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FF">
              <a:alpha val="60001"/>
            </a:srgbClr>
          </a:solidFill>
          <a:ln w="9525">
            <a:solidFill>
              <a:schemeClr val="accent1"/>
            </a:solidFill>
            <a:round/>
            <a:headEnd/>
            <a:tailEnd/>
          </a:ln>
          <a:effectLst/>
        </p:spPr>
        <p:txBody>
          <a:bodyPr wrap="none" anchor="ctr"/>
          <a:lstStyle/>
          <a:p>
            <a:endParaRPr lang="en-US"/>
          </a:p>
        </p:txBody>
      </p:sp>
      <p:sp>
        <p:nvSpPr>
          <p:cNvPr id="44" name="AutoShape 94"/>
          <p:cNvSpPr>
            <a:spLocks noChangeArrowheads="1"/>
          </p:cNvSpPr>
          <p:nvPr/>
        </p:nvSpPr>
        <p:spPr bwMode="black">
          <a:xfrm>
            <a:off x="2743200" y="4400550"/>
            <a:ext cx="228600" cy="228600"/>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FF">
              <a:alpha val="60001"/>
            </a:srgbClr>
          </a:solidFill>
          <a:ln w="9525">
            <a:solidFill>
              <a:schemeClr val="accent1"/>
            </a:solidFill>
            <a:round/>
            <a:headEnd/>
            <a:tailEnd/>
          </a:ln>
          <a:effectLst/>
        </p:spPr>
        <p:txBody>
          <a:bodyPr wrap="none" anchor="ctr"/>
          <a:lstStyle/>
          <a:p>
            <a:endParaRPr lang="en-US"/>
          </a:p>
        </p:txBody>
      </p:sp>
      <p:sp>
        <p:nvSpPr>
          <p:cNvPr id="46" name="Line 65"/>
          <p:cNvSpPr>
            <a:spLocks noChangeShapeType="1"/>
          </p:cNvSpPr>
          <p:nvPr/>
        </p:nvSpPr>
        <p:spPr bwMode="black">
          <a:xfrm flipH="1">
            <a:off x="380998" y="842963"/>
            <a:ext cx="152401" cy="2033587"/>
          </a:xfrm>
          <a:prstGeom prst="line">
            <a:avLst/>
          </a:prstGeom>
          <a:ln>
            <a:headEnd/>
            <a:tailEnd/>
          </a:ln>
        </p:spPr>
        <p:style>
          <a:lnRef idx="2">
            <a:schemeClr val="dk1"/>
          </a:lnRef>
          <a:fillRef idx="0">
            <a:schemeClr val="dk1"/>
          </a:fillRef>
          <a:effectRef idx="1">
            <a:schemeClr val="dk1"/>
          </a:effectRef>
          <a:fontRef idx="minor">
            <a:schemeClr val="tx1"/>
          </a:fontRef>
        </p:style>
        <p:txBody>
          <a:bodyPr/>
          <a:lstStyle/>
          <a:p>
            <a:endParaRPr lang="en-US">
              <a:solidFill>
                <a:srgbClr val="073763"/>
              </a:solidFill>
            </a:endParaRPr>
          </a:p>
        </p:txBody>
      </p:sp>
      <p:sp>
        <p:nvSpPr>
          <p:cNvPr id="50" name="Rounded Rectangle 49"/>
          <p:cNvSpPr/>
          <p:nvPr/>
        </p:nvSpPr>
        <p:spPr>
          <a:xfrm>
            <a:off x="304800" y="133350"/>
            <a:ext cx="5895975" cy="709613"/>
          </a:xfrm>
          <a:prstGeom prst="roundRect">
            <a:avLst>
              <a:gd name="adj" fmla="val 12271"/>
            </a:avLst>
          </a:prstGeom>
          <a:noFill/>
          <a:ln w="12700">
            <a:solidFill>
              <a:srgbClr val="5CB5BB"/>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algn="ctr">
              <a:buFont typeface="Wingdings" pitchFamily="2" charset="2"/>
              <a:buChar char="Ø"/>
              <a:defRPr/>
            </a:pPr>
            <a:endParaRPr lang="en-US" dirty="0">
              <a:solidFill>
                <a:schemeClr val="tx1">
                  <a:lumMod val="60000"/>
                  <a:lumOff val="40000"/>
                </a:schemeClr>
              </a:solidFill>
            </a:endParaRPr>
          </a:p>
        </p:txBody>
      </p:sp>
      <p:sp>
        <p:nvSpPr>
          <p:cNvPr id="51" name="Rectangle 35"/>
          <p:cNvSpPr>
            <a:spLocks noChangeArrowheads="1"/>
          </p:cNvSpPr>
          <p:nvPr/>
        </p:nvSpPr>
        <p:spPr bwMode="auto">
          <a:xfrm>
            <a:off x="380998" y="266640"/>
            <a:ext cx="556260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171450" indent="-171450" algn="ctr">
              <a:buFont typeface="Wingdings" pitchFamily="2" charset="2"/>
              <a:buChar char="Ø"/>
            </a:pPr>
            <a:r>
              <a:rPr lang="en-US" sz="2000" b="1" dirty="0" err="1">
                <a:solidFill>
                  <a:schemeClr val="accent2">
                    <a:lumMod val="75000"/>
                  </a:schemeClr>
                </a:solidFill>
                <a:latin typeface="Times New Roman" pitchFamily="18" charset="0"/>
                <a:cs typeface="Times New Roman" pitchFamily="18" charset="0"/>
              </a:rPr>
              <a:t>Vận</a:t>
            </a:r>
            <a:r>
              <a:rPr lang="en-US" sz="2000" b="1" dirty="0">
                <a:solidFill>
                  <a:schemeClr val="accent2">
                    <a:lumMod val="75000"/>
                  </a:schemeClr>
                </a:solidFill>
                <a:latin typeface="Times New Roman" pitchFamily="18" charset="0"/>
                <a:cs typeface="Times New Roman" pitchFamily="18" charset="0"/>
              </a:rPr>
              <a:t> </a:t>
            </a:r>
            <a:r>
              <a:rPr lang="en-US" sz="2000" b="1" dirty="0" err="1">
                <a:solidFill>
                  <a:schemeClr val="accent2">
                    <a:lumMod val="75000"/>
                  </a:schemeClr>
                </a:solidFill>
                <a:latin typeface="Times New Roman" pitchFamily="18" charset="0"/>
                <a:cs typeface="Times New Roman" pitchFamily="18" charset="0"/>
              </a:rPr>
              <a:t>động</a:t>
            </a:r>
            <a:r>
              <a:rPr lang="en-US" sz="2000" b="1" dirty="0">
                <a:solidFill>
                  <a:schemeClr val="accent2">
                    <a:lumMod val="75000"/>
                  </a:schemeClr>
                </a:solidFill>
                <a:latin typeface="Times New Roman" pitchFamily="18" charset="0"/>
                <a:cs typeface="Times New Roman" pitchFamily="18" charset="0"/>
              </a:rPr>
              <a:t> </a:t>
            </a:r>
            <a:r>
              <a:rPr lang="en-US" sz="2000" b="1" dirty="0" err="1">
                <a:solidFill>
                  <a:schemeClr val="accent2">
                    <a:lumMod val="75000"/>
                  </a:schemeClr>
                </a:solidFill>
                <a:latin typeface="Times New Roman" pitchFamily="18" charset="0"/>
                <a:cs typeface="Times New Roman" pitchFamily="18" charset="0"/>
              </a:rPr>
              <a:t>và</a:t>
            </a:r>
            <a:r>
              <a:rPr lang="en-US" sz="2000" b="1" dirty="0">
                <a:solidFill>
                  <a:schemeClr val="accent2">
                    <a:lumMod val="75000"/>
                  </a:schemeClr>
                </a:solidFill>
                <a:latin typeface="Times New Roman" pitchFamily="18" charset="0"/>
                <a:cs typeface="Times New Roman" pitchFamily="18" charset="0"/>
              </a:rPr>
              <a:t> </a:t>
            </a:r>
            <a:r>
              <a:rPr lang="en-US" sz="2000" b="1" dirty="0" err="1">
                <a:solidFill>
                  <a:schemeClr val="accent2">
                    <a:lumMod val="75000"/>
                  </a:schemeClr>
                </a:solidFill>
                <a:latin typeface="Times New Roman" pitchFamily="18" charset="0"/>
                <a:cs typeface="Times New Roman" pitchFamily="18" charset="0"/>
              </a:rPr>
              <a:t>tham</a:t>
            </a:r>
            <a:r>
              <a:rPr lang="en-US" sz="2000" b="1" dirty="0">
                <a:solidFill>
                  <a:schemeClr val="accent2">
                    <a:lumMod val="75000"/>
                  </a:schemeClr>
                </a:solidFill>
                <a:latin typeface="Times New Roman" pitchFamily="18" charset="0"/>
                <a:cs typeface="Times New Roman" pitchFamily="18" charset="0"/>
              </a:rPr>
              <a:t> </a:t>
            </a:r>
            <a:r>
              <a:rPr lang="en-US" sz="2000" b="1" dirty="0" err="1">
                <a:solidFill>
                  <a:schemeClr val="accent2">
                    <a:lumMod val="75000"/>
                  </a:schemeClr>
                </a:solidFill>
                <a:latin typeface="Times New Roman" pitchFamily="18" charset="0"/>
                <a:cs typeface="Times New Roman" pitchFamily="18" charset="0"/>
              </a:rPr>
              <a:t>vấn</a:t>
            </a:r>
            <a:r>
              <a:rPr lang="en-US" sz="2000" b="1" dirty="0">
                <a:solidFill>
                  <a:schemeClr val="accent2">
                    <a:lumMod val="75000"/>
                  </a:schemeClr>
                </a:solidFill>
                <a:latin typeface="Times New Roman" pitchFamily="18" charset="0"/>
                <a:cs typeface="Times New Roman" pitchFamily="18" charset="0"/>
              </a:rPr>
              <a:t> </a:t>
            </a:r>
            <a:r>
              <a:rPr lang="en-US" sz="2000" b="1" dirty="0" err="1">
                <a:solidFill>
                  <a:schemeClr val="accent2">
                    <a:lumMod val="75000"/>
                  </a:schemeClr>
                </a:solidFill>
                <a:latin typeface="Times New Roman" pitchFamily="18" charset="0"/>
                <a:cs typeface="Times New Roman" pitchFamily="18" charset="0"/>
              </a:rPr>
              <a:t>chính</a:t>
            </a:r>
            <a:r>
              <a:rPr lang="en-US" sz="2000" b="1" dirty="0">
                <a:solidFill>
                  <a:schemeClr val="accent2">
                    <a:lumMod val="75000"/>
                  </a:schemeClr>
                </a:solidFill>
                <a:latin typeface="Times New Roman" pitchFamily="18" charset="0"/>
                <a:cs typeface="Times New Roman" pitchFamily="18" charset="0"/>
              </a:rPr>
              <a:t> </a:t>
            </a:r>
            <a:r>
              <a:rPr lang="en-US" sz="2000" b="1" dirty="0" err="1">
                <a:solidFill>
                  <a:schemeClr val="accent2">
                    <a:lumMod val="75000"/>
                  </a:schemeClr>
                </a:solidFill>
                <a:latin typeface="Times New Roman" pitchFamily="18" charset="0"/>
                <a:cs typeface="Times New Roman" pitchFamily="18" charset="0"/>
              </a:rPr>
              <a:t>sách</a:t>
            </a:r>
            <a:endParaRPr lang="en-US" altLang="en-US" sz="2000" b="1" dirty="0">
              <a:solidFill>
                <a:schemeClr val="accent2">
                  <a:lumMod val="75000"/>
                </a:schemeClr>
              </a:solidFill>
              <a:latin typeface="Times New Roman" pitchFamily="18" charset="0"/>
              <a:cs typeface="Times New Roman" pitchFamily="18" charset="0"/>
            </a:endParaRPr>
          </a:p>
        </p:txBody>
      </p:sp>
      <p:sp>
        <p:nvSpPr>
          <p:cNvPr id="52" name="Rounded Rectangle 51"/>
          <p:cNvSpPr/>
          <p:nvPr/>
        </p:nvSpPr>
        <p:spPr>
          <a:xfrm>
            <a:off x="1676400" y="1103113"/>
            <a:ext cx="5918345" cy="401837"/>
          </a:xfrm>
          <a:prstGeom prst="roundRect">
            <a:avLst>
              <a:gd name="adj" fmla="val 12271"/>
            </a:avLst>
          </a:prstGeom>
          <a:noFill/>
          <a:ln w="12700">
            <a:solidFill>
              <a:srgbClr val="5CB5BB"/>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algn="ctr">
              <a:buFont typeface="Wingdings" pitchFamily="2" charset="2"/>
              <a:buChar char="Ø"/>
              <a:defRPr/>
            </a:pPr>
            <a:endParaRPr lang="en-US" dirty="0">
              <a:solidFill>
                <a:srgbClr val="FFFFFF"/>
              </a:solidFill>
            </a:endParaRPr>
          </a:p>
        </p:txBody>
      </p:sp>
      <p:sp>
        <p:nvSpPr>
          <p:cNvPr id="53" name="Rectangle 35"/>
          <p:cNvSpPr>
            <a:spLocks noChangeArrowheads="1"/>
          </p:cNvSpPr>
          <p:nvPr/>
        </p:nvSpPr>
        <p:spPr bwMode="auto">
          <a:xfrm>
            <a:off x="1524000" y="1104840"/>
            <a:ext cx="594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342900" indent="-342900" algn="ctr">
              <a:buFont typeface="Wingdings" pitchFamily="2" charset="2"/>
              <a:buChar char="Ø"/>
            </a:pPr>
            <a:r>
              <a:rPr lang="en-US" sz="2000" b="1" dirty="0" err="1">
                <a:solidFill>
                  <a:schemeClr val="accent2">
                    <a:lumMod val="75000"/>
                  </a:schemeClr>
                </a:solidFill>
                <a:latin typeface="Times New Roman" pitchFamily="18" charset="0"/>
                <a:cs typeface="Times New Roman" pitchFamily="18" charset="0"/>
              </a:rPr>
              <a:t>Phát</a:t>
            </a:r>
            <a:r>
              <a:rPr lang="en-US" sz="2000" b="1" dirty="0">
                <a:solidFill>
                  <a:schemeClr val="accent2">
                    <a:lumMod val="75000"/>
                  </a:schemeClr>
                </a:solidFill>
                <a:latin typeface="Times New Roman" pitchFamily="18" charset="0"/>
                <a:cs typeface="Times New Roman" pitchFamily="18" charset="0"/>
              </a:rPr>
              <a:t> </a:t>
            </a:r>
            <a:r>
              <a:rPr lang="en-US" sz="2000" b="1" dirty="0" err="1">
                <a:solidFill>
                  <a:schemeClr val="accent2">
                    <a:lumMod val="75000"/>
                  </a:schemeClr>
                </a:solidFill>
                <a:latin typeface="Times New Roman" pitchFamily="18" charset="0"/>
                <a:cs typeface="Times New Roman" pitchFamily="18" charset="0"/>
              </a:rPr>
              <a:t>triển</a:t>
            </a:r>
            <a:r>
              <a:rPr lang="en-US" sz="2000" b="1" dirty="0">
                <a:solidFill>
                  <a:schemeClr val="accent2">
                    <a:lumMod val="75000"/>
                  </a:schemeClr>
                </a:solidFill>
                <a:latin typeface="Times New Roman" pitchFamily="18" charset="0"/>
                <a:cs typeface="Times New Roman" pitchFamily="18" charset="0"/>
              </a:rPr>
              <a:t> </a:t>
            </a:r>
            <a:r>
              <a:rPr lang="en-US" sz="2000" b="1" dirty="0" err="1">
                <a:solidFill>
                  <a:schemeClr val="accent2">
                    <a:lumMod val="75000"/>
                  </a:schemeClr>
                </a:solidFill>
                <a:latin typeface="Times New Roman" pitchFamily="18" charset="0"/>
                <a:cs typeface="Times New Roman" pitchFamily="18" charset="0"/>
              </a:rPr>
              <a:t>hội</a:t>
            </a:r>
            <a:r>
              <a:rPr lang="en-US" sz="2000" b="1" dirty="0">
                <a:solidFill>
                  <a:schemeClr val="accent2">
                    <a:lumMod val="75000"/>
                  </a:schemeClr>
                </a:solidFill>
                <a:latin typeface="Times New Roman" pitchFamily="18" charset="0"/>
                <a:cs typeface="Times New Roman" pitchFamily="18" charset="0"/>
              </a:rPr>
              <a:t> </a:t>
            </a:r>
            <a:r>
              <a:rPr lang="en-US" sz="2000" b="1" dirty="0" err="1" smtClean="0">
                <a:solidFill>
                  <a:schemeClr val="accent2">
                    <a:lumMod val="75000"/>
                  </a:schemeClr>
                </a:solidFill>
                <a:latin typeface="Times New Roman" pitchFamily="18" charset="0"/>
                <a:cs typeface="Times New Roman" pitchFamily="18" charset="0"/>
              </a:rPr>
              <a:t>viên</a:t>
            </a:r>
            <a:endParaRPr lang="en-US" sz="2000" b="1" dirty="0">
              <a:solidFill>
                <a:schemeClr val="accent2">
                  <a:lumMod val="75000"/>
                </a:schemeClr>
              </a:solidFill>
              <a:latin typeface="Times New Roman" pitchFamily="18" charset="0"/>
              <a:cs typeface="Times New Roman" pitchFamily="18" charset="0"/>
            </a:endParaRPr>
          </a:p>
        </p:txBody>
      </p:sp>
      <p:sp>
        <p:nvSpPr>
          <p:cNvPr id="54" name="Rounded Rectangle 53"/>
          <p:cNvSpPr/>
          <p:nvPr/>
        </p:nvSpPr>
        <p:spPr>
          <a:xfrm>
            <a:off x="2438400" y="1733550"/>
            <a:ext cx="6229465" cy="474468"/>
          </a:xfrm>
          <a:prstGeom prst="roundRect">
            <a:avLst>
              <a:gd name="adj" fmla="val 12271"/>
            </a:avLst>
          </a:prstGeom>
          <a:noFill/>
          <a:ln w="12700">
            <a:solidFill>
              <a:srgbClr val="5CB5BB"/>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algn="ctr">
              <a:buFont typeface="Wingdings" pitchFamily="2" charset="2"/>
              <a:buChar char="Ø"/>
              <a:defRPr/>
            </a:pPr>
            <a:endParaRPr lang="en-US" dirty="0">
              <a:solidFill>
                <a:srgbClr val="FFFFFF"/>
              </a:solidFill>
            </a:endParaRPr>
          </a:p>
        </p:txBody>
      </p:sp>
      <p:sp>
        <p:nvSpPr>
          <p:cNvPr id="55" name="Rectangle 35"/>
          <p:cNvSpPr>
            <a:spLocks noChangeArrowheads="1"/>
          </p:cNvSpPr>
          <p:nvPr/>
        </p:nvSpPr>
        <p:spPr bwMode="auto">
          <a:xfrm>
            <a:off x="2438400" y="1733550"/>
            <a:ext cx="653426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342900" indent="-342900" algn="ctr">
              <a:buFont typeface="Wingdings" pitchFamily="2" charset="2"/>
              <a:buChar char="Ø"/>
            </a:pPr>
            <a:r>
              <a:rPr lang="en-US" sz="2000" b="1" dirty="0" err="1">
                <a:solidFill>
                  <a:schemeClr val="accent2">
                    <a:lumMod val="75000"/>
                  </a:schemeClr>
                </a:solidFill>
                <a:latin typeface="Times New Roman" pitchFamily="18" charset="0"/>
                <a:cs typeface="Times New Roman" pitchFamily="18" charset="0"/>
              </a:rPr>
              <a:t>Quảng</a:t>
            </a:r>
            <a:r>
              <a:rPr lang="en-US" sz="2000" b="1" dirty="0">
                <a:solidFill>
                  <a:schemeClr val="accent2">
                    <a:lumMod val="75000"/>
                  </a:schemeClr>
                </a:solidFill>
                <a:latin typeface="Times New Roman" pitchFamily="18" charset="0"/>
                <a:cs typeface="Times New Roman" pitchFamily="18" charset="0"/>
              </a:rPr>
              <a:t> </a:t>
            </a:r>
            <a:r>
              <a:rPr lang="en-US" sz="2000" b="1" dirty="0" err="1">
                <a:solidFill>
                  <a:schemeClr val="accent2">
                    <a:lumMod val="75000"/>
                  </a:schemeClr>
                </a:solidFill>
                <a:latin typeface="Times New Roman" pitchFamily="18" charset="0"/>
                <a:cs typeface="Times New Roman" pitchFamily="18" charset="0"/>
              </a:rPr>
              <a:t>bá</a:t>
            </a:r>
            <a:r>
              <a:rPr lang="en-US" sz="2000" b="1" dirty="0">
                <a:solidFill>
                  <a:schemeClr val="accent2">
                    <a:lumMod val="75000"/>
                  </a:schemeClr>
                </a:solidFill>
                <a:latin typeface="Times New Roman" pitchFamily="18" charset="0"/>
                <a:cs typeface="Times New Roman" pitchFamily="18" charset="0"/>
              </a:rPr>
              <a:t> </a:t>
            </a:r>
            <a:r>
              <a:rPr lang="en-US" sz="2000" b="1" dirty="0" err="1">
                <a:solidFill>
                  <a:schemeClr val="accent2">
                    <a:lumMod val="75000"/>
                  </a:schemeClr>
                </a:solidFill>
                <a:latin typeface="Times New Roman" pitchFamily="18" charset="0"/>
                <a:cs typeface="Times New Roman" pitchFamily="18" charset="0"/>
              </a:rPr>
              <a:t>hình</a:t>
            </a:r>
            <a:r>
              <a:rPr lang="en-US" sz="2000" b="1" dirty="0">
                <a:solidFill>
                  <a:schemeClr val="accent2">
                    <a:lumMod val="75000"/>
                  </a:schemeClr>
                </a:solidFill>
                <a:latin typeface="Times New Roman" pitchFamily="18" charset="0"/>
                <a:cs typeface="Times New Roman" pitchFamily="18" charset="0"/>
              </a:rPr>
              <a:t> </a:t>
            </a:r>
            <a:r>
              <a:rPr lang="en-US" sz="2000" b="1" dirty="0" err="1">
                <a:solidFill>
                  <a:schemeClr val="accent2">
                    <a:lumMod val="75000"/>
                  </a:schemeClr>
                </a:solidFill>
                <a:latin typeface="Times New Roman" pitchFamily="18" charset="0"/>
                <a:cs typeface="Times New Roman" pitchFamily="18" charset="0"/>
              </a:rPr>
              <a:t>ảnh</a:t>
            </a:r>
            <a:r>
              <a:rPr lang="en-US" sz="2000" b="1" dirty="0">
                <a:solidFill>
                  <a:schemeClr val="accent2">
                    <a:lumMod val="75000"/>
                  </a:schemeClr>
                </a:solidFill>
                <a:latin typeface="Times New Roman" pitchFamily="18" charset="0"/>
                <a:cs typeface="Times New Roman" pitchFamily="18" charset="0"/>
              </a:rPr>
              <a:t> </a:t>
            </a:r>
            <a:r>
              <a:rPr lang="en-US" sz="2000" b="1" dirty="0" err="1">
                <a:solidFill>
                  <a:schemeClr val="accent2">
                    <a:lumMod val="75000"/>
                  </a:schemeClr>
                </a:solidFill>
                <a:latin typeface="Times New Roman" pitchFamily="18" charset="0"/>
                <a:cs typeface="Times New Roman" pitchFamily="18" charset="0"/>
              </a:rPr>
              <a:t>thủy</a:t>
            </a:r>
            <a:r>
              <a:rPr lang="en-US" sz="2000" b="1" dirty="0">
                <a:solidFill>
                  <a:schemeClr val="accent2">
                    <a:lumMod val="75000"/>
                  </a:schemeClr>
                </a:solidFill>
                <a:latin typeface="Times New Roman" pitchFamily="18" charset="0"/>
                <a:cs typeface="Times New Roman" pitchFamily="18" charset="0"/>
              </a:rPr>
              <a:t> </a:t>
            </a:r>
            <a:r>
              <a:rPr lang="en-US" sz="2000" b="1" dirty="0" err="1">
                <a:solidFill>
                  <a:schemeClr val="accent2">
                    <a:lumMod val="75000"/>
                  </a:schemeClr>
                </a:solidFill>
                <a:latin typeface="Times New Roman" pitchFamily="18" charset="0"/>
                <a:cs typeface="Times New Roman" pitchFamily="18" charset="0"/>
              </a:rPr>
              <a:t>sản</a:t>
            </a:r>
            <a:r>
              <a:rPr lang="en-US" sz="2000" b="1" dirty="0">
                <a:solidFill>
                  <a:schemeClr val="accent2">
                    <a:lumMod val="75000"/>
                  </a:schemeClr>
                </a:solidFill>
                <a:latin typeface="Times New Roman" pitchFamily="18" charset="0"/>
                <a:cs typeface="Times New Roman" pitchFamily="18" charset="0"/>
              </a:rPr>
              <a:t> VN</a:t>
            </a:r>
            <a:endParaRPr lang="vi-VN" sz="2000" b="1" dirty="0">
              <a:solidFill>
                <a:schemeClr val="accent2">
                  <a:lumMod val="75000"/>
                </a:schemeClr>
              </a:solidFill>
              <a:latin typeface="Times New Roman" pitchFamily="18" charset="0"/>
              <a:cs typeface="Times New Roman" pitchFamily="18" charset="0"/>
            </a:endParaRPr>
          </a:p>
        </p:txBody>
      </p:sp>
      <p:sp>
        <p:nvSpPr>
          <p:cNvPr id="56" name="Rectangle 35"/>
          <p:cNvSpPr>
            <a:spLocks noChangeArrowheads="1"/>
          </p:cNvSpPr>
          <p:nvPr/>
        </p:nvSpPr>
        <p:spPr bwMode="auto">
          <a:xfrm>
            <a:off x="2971799" y="2476440"/>
            <a:ext cx="556260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342900" indent="-342900" algn="ctr">
              <a:buFont typeface="Wingdings" pitchFamily="2" charset="2"/>
              <a:buChar char="Ø"/>
            </a:pPr>
            <a:r>
              <a:rPr lang="en-US" sz="2000" b="1" dirty="0" err="1">
                <a:solidFill>
                  <a:schemeClr val="accent2">
                    <a:lumMod val="75000"/>
                  </a:schemeClr>
                </a:solidFill>
                <a:latin typeface="Times New Roman" pitchFamily="18" charset="0"/>
                <a:cs typeface="Times New Roman" pitchFamily="18" charset="0"/>
              </a:rPr>
              <a:t>Nâng</a:t>
            </a:r>
            <a:r>
              <a:rPr lang="en-US" sz="2000" b="1" dirty="0">
                <a:solidFill>
                  <a:schemeClr val="accent2">
                    <a:lumMod val="75000"/>
                  </a:schemeClr>
                </a:solidFill>
                <a:latin typeface="Times New Roman" pitchFamily="18" charset="0"/>
                <a:cs typeface="Times New Roman" pitchFamily="18" charset="0"/>
              </a:rPr>
              <a:t> </a:t>
            </a:r>
            <a:r>
              <a:rPr lang="en-US" sz="2000" b="1" dirty="0" err="1">
                <a:solidFill>
                  <a:schemeClr val="accent2">
                    <a:lumMod val="75000"/>
                  </a:schemeClr>
                </a:solidFill>
                <a:latin typeface="Times New Roman" pitchFamily="18" charset="0"/>
                <a:cs typeface="Times New Roman" pitchFamily="18" charset="0"/>
              </a:rPr>
              <a:t>cao</a:t>
            </a:r>
            <a:r>
              <a:rPr lang="en-US" sz="2000" b="1" dirty="0">
                <a:solidFill>
                  <a:schemeClr val="accent2">
                    <a:lumMod val="75000"/>
                  </a:schemeClr>
                </a:solidFill>
                <a:latin typeface="Times New Roman" pitchFamily="18" charset="0"/>
                <a:cs typeface="Times New Roman" pitchFamily="18" charset="0"/>
              </a:rPr>
              <a:t> </a:t>
            </a:r>
            <a:r>
              <a:rPr lang="en-US" sz="2000" b="1" dirty="0" err="1">
                <a:solidFill>
                  <a:schemeClr val="accent2">
                    <a:lumMod val="75000"/>
                  </a:schemeClr>
                </a:solidFill>
                <a:latin typeface="Times New Roman" pitchFamily="18" charset="0"/>
                <a:cs typeface="Times New Roman" pitchFamily="18" charset="0"/>
              </a:rPr>
              <a:t>năng</a:t>
            </a:r>
            <a:r>
              <a:rPr lang="en-US" sz="2000" b="1" dirty="0">
                <a:solidFill>
                  <a:schemeClr val="accent2">
                    <a:lumMod val="75000"/>
                  </a:schemeClr>
                </a:solidFill>
                <a:latin typeface="Times New Roman" pitchFamily="18" charset="0"/>
                <a:cs typeface="Times New Roman" pitchFamily="18" charset="0"/>
              </a:rPr>
              <a:t> </a:t>
            </a:r>
            <a:r>
              <a:rPr lang="en-US" sz="2000" b="1" dirty="0" err="1">
                <a:solidFill>
                  <a:schemeClr val="accent2">
                    <a:lumMod val="75000"/>
                  </a:schemeClr>
                </a:solidFill>
                <a:latin typeface="Times New Roman" pitchFamily="18" charset="0"/>
                <a:cs typeface="Times New Roman" pitchFamily="18" charset="0"/>
              </a:rPr>
              <a:t>lực</a:t>
            </a:r>
            <a:r>
              <a:rPr lang="en-US" sz="2000" b="1" dirty="0">
                <a:solidFill>
                  <a:schemeClr val="accent2">
                    <a:lumMod val="75000"/>
                  </a:schemeClr>
                </a:solidFill>
                <a:latin typeface="Times New Roman" pitchFamily="18" charset="0"/>
                <a:cs typeface="Times New Roman" pitchFamily="18" charset="0"/>
              </a:rPr>
              <a:t> </a:t>
            </a:r>
            <a:r>
              <a:rPr lang="en-US" sz="2000" b="1" dirty="0" err="1">
                <a:solidFill>
                  <a:schemeClr val="accent2">
                    <a:lumMod val="75000"/>
                  </a:schemeClr>
                </a:solidFill>
                <a:latin typeface="Times New Roman" pitchFamily="18" charset="0"/>
                <a:cs typeface="Times New Roman" pitchFamily="18" charset="0"/>
              </a:rPr>
              <a:t>vượt</a:t>
            </a:r>
            <a:r>
              <a:rPr lang="en-US" sz="2000" b="1" dirty="0">
                <a:solidFill>
                  <a:schemeClr val="accent2">
                    <a:lumMod val="75000"/>
                  </a:schemeClr>
                </a:solidFill>
                <a:latin typeface="Times New Roman" pitchFamily="18" charset="0"/>
                <a:cs typeface="Times New Roman" pitchFamily="18" charset="0"/>
              </a:rPr>
              <a:t> </a:t>
            </a:r>
            <a:r>
              <a:rPr lang="en-US" sz="2000" b="1" dirty="0" err="1">
                <a:solidFill>
                  <a:schemeClr val="accent2">
                    <a:lumMod val="75000"/>
                  </a:schemeClr>
                </a:solidFill>
                <a:latin typeface="Times New Roman" pitchFamily="18" charset="0"/>
                <a:cs typeface="Times New Roman" pitchFamily="18" charset="0"/>
              </a:rPr>
              <a:t>rào</a:t>
            </a:r>
            <a:r>
              <a:rPr lang="en-US" sz="2000" b="1" dirty="0">
                <a:solidFill>
                  <a:schemeClr val="accent2">
                    <a:lumMod val="75000"/>
                  </a:schemeClr>
                </a:solidFill>
                <a:latin typeface="Times New Roman" pitchFamily="18" charset="0"/>
                <a:cs typeface="Times New Roman" pitchFamily="18" charset="0"/>
              </a:rPr>
              <a:t> </a:t>
            </a:r>
            <a:r>
              <a:rPr lang="en-US" sz="2000" b="1" dirty="0" err="1">
                <a:solidFill>
                  <a:schemeClr val="accent2">
                    <a:lumMod val="75000"/>
                  </a:schemeClr>
                </a:solidFill>
                <a:latin typeface="Times New Roman" pitchFamily="18" charset="0"/>
                <a:cs typeface="Times New Roman" pitchFamily="18" charset="0"/>
              </a:rPr>
              <a:t>cản</a:t>
            </a:r>
            <a:r>
              <a:rPr lang="en-US" sz="2000" b="1" dirty="0">
                <a:solidFill>
                  <a:schemeClr val="accent2">
                    <a:lumMod val="75000"/>
                  </a:schemeClr>
                </a:solidFill>
                <a:latin typeface="Times New Roman" pitchFamily="18" charset="0"/>
                <a:cs typeface="Times New Roman" pitchFamily="18" charset="0"/>
              </a:rPr>
              <a:t> </a:t>
            </a:r>
            <a:r>
              <a:rPr lang="en-US" sz="2000" b="1" dirty="0" err="1">
                <a:solidFill>
                  <a:schemeClr val="accent2">
                    <a:lumMod val="75000"/>
                  </a:schemeClr>
                </a:solidFill>
                <a:latin typeface="Times New Roman" pitchFamily="18" charset="0"/>
                <a:cs typeface="Times New Roman" pitchFamily="18" charset="0"/>
              </a:rPr>
              <a:t>thị</a:t>
            </a:r>
            <a:r>
              <a:rPr lang="en-US" sz="2000" b="1" dirty="0">
                <a:solidFill>
                  <a:schemeClr val="accent2">
                    <a:lumMod val="75000"/>
                  </a:schemeClr>
                </a:solidFill>
                <a:latin typeface="Times New Roman" pitchFamily="18" charset="0"/>
                <a:cs typeface="Times New Roman" pitchFamily="18" charset="0"/>
              </a:rPr>
              <a:t> </a:t>
            </a:r>
            <a:r>
              <a:rPr lang="en-US" sz="2000" b="1" dirty="0" err="1" smtClean="0">
                <a:solidFill>
                  <a:schemeClr val="accent2">
                    <a:lumMod val="75000"/>
                  </a:schemeClr>
                </a:solidFill>
                <a:latin typeface="Times New Roman" pitchFamily="18" charset="0"/>
                <a:cs typeface="Times New Roman" pitchFamily="18" charset="0"/>
              </a:rPr>
              <a:t>trường</a:t>
            </a:r>
            <a:endParaRPr lang="vi-VN" sz="2000" b="1" dirty="0">
              <a:solidFill>
                <a:schemeClr val="accent2">
                  <a:lumMod val="75000"/>
                </a:schemeClr>
              </a:solidFill>
              <a:latin typeface="Times New Roman" pitchFamily="18" charset="0"/>
              <a:cs typeface="Times New Roman" pitchFamily="18" charset="0"/>
            </a:endParaRPr>
          </a:p>
        </p:txBody>
      </p:sp>
      <p:sp>
        <p:nvSpPr>
          <p:cNvPr id="57" name="Rounded Rectangle 56"/>
          <p:cNvSpPr/>
          <p:nvPr/>
        </p:nvSpPr>
        <p:spPr>
          <a:xfrm>
            <a:off x="3135086" y="2419350"/>
            <a:ext cx="5712031" cy="709613"/>
          </a:xfrm>
          <a:prstGeom prst="roundRect">
            <a:avLst>
              <a:gd name="adj" fmla="val 12271"/>
            </a:avLst>
          </a:prstGeom>
          <a:noFill/>
          <a:ln w="12700">
            <a:solidFill>
              <a:srgbClr val="5CB5BB"/>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algn="ctr">
              <a:buFont typeface="Wingdings" pitchFamily="2" charset="2"/>
              <a:buChar char="Ø"/>
              <a:defRPr/>
            </a:pPr>
            <a:endParaRPr lang="en-US" sz="2000" dirty="0">
              <a:solidFill>
                <a:srgbClr val="FFFFFF"/>
              </a:solidFill>
              <a:latin typeface="Times New Roman" pitchFamily="18" charset="0"/>
              <a:cs typeface="Times New Roman" pitchFamily="18" charset="0"/>
            </a:endParaRPr>
          </a:p>
        </p:txBody>
      </p:sp>
      <p:sp>
        <p:nvSpPr>
          <p:cNvPr id="58" name="Rounded Rectangle 57"/>
          <p:cNvSpPr/>
          <p:nvPr/>
        </p:nvSpPr>
        <p:spPr>
          <a:xfrm>
            <a:off x="3292608" y="3309969"/>
            <a:ext cx="5646717" cy="709613"/>
          </a:xfrm>
          <a:prstGeom prst="roundRect">
            <a:avLst>
              <a:gd name="adj" fmla="val 12271"/>
            </a:avLst>
          </a:prstGeom>
          <a:noFill/>
          <a:ln w="12700">
            <a:solidFill>
              <a:srgbClr val="5CB5BB"/>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algn="ctr">
              <a:buFont typeface="Wingdings" pitchFamily="2" charset="2"/>
              <a:buChar char="Ø"/>
              <a:defRPr/>
            </a:pPr>
            <a:endParaRPr lang="en-US" sz="2000" b="1" dirty="0">
              <a:solidFill>
                <a:schemeClr val="accent2">
                  <a:lumMod val="75000"/>
                </a:schemeClr>
              </a:solidFill>
              <a:latin typeface="Times New Roman" pitchFamily="18" charset="0"/>
              <a:cs typeface="Times New Roman" pitchFamily="18" charset="0"/>
            </a:endParaRPr>
          </a:p>
        </p:txBody>
      </p:sp>
      <p:sp>
        <p:nvSpPr>
          <p:cNvPr id="59" name="Rectangle 35"/>
          <p:cNvSpPr>
            <a:spLocks noChangeArrowheads="1"/>
          </p:cNvSpPr>
          <p:nvPr/>
        </p:nvSpPr>
        <p:spPr bwMode="auto">
          <a:xfrm>
            <a:off x="3276600" y="3337461"/>
            <a:ext cx="549036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342900" indent="-342900" algn="ctr">
              <a:buFont typeface="Wingdings" pitchFamily="2" charset="2"/>
              <a:buChar char="Ø"/>
            </a:pPr>
            <a:r>
              <a:rPr lang="en-US" sz="2000" b="1" dirty="0" err="1">
                <a:solidFill>
                  <a:schemeClr val="accent2">
                    <a:lumMod val="75000"/>
                  </a:schemeClr>
                </a:solidFill>
                <a:latin typeface="Times New Roman" pitchFamily="18" charset="0"/>
                <a:cs typeface="Times New Roman" pitchFamily="18" charset="0"/>
              </a:rPr>
              <a:t>Hoạt</a:t>
            </a:r>
            <a:r>
              <a:rPr lang="en-US" sz="2000" b="1" dirty="0">
                <a:solidFill>
                  <a:schemeClr val="accent2">
                    <a:lumMod val="75000"/>
                  </a:schemeClr>
                </a:solidFill>
                <a:latin typeface="Times New Roman" pitchFamily="18" charset="0"/>
                <a:cs typeface="Times New Roman" pitchFamily="18" charset="0"/>
              </a:rPr>
              <a:t> </a:t>
            </a:r>
            <a:r>
              <a:rPr lang="en-US" sz="2000" b="1" dirty="0" err="1">
                <a:solidFill>
                  <a:schemeClr val="accent2">
                    <a:lumMod val="75000"/>
                  </a:schemeClr>
                </a:solidFill>
                <a:latin typeface="Times New Roman" pitchFamily="18" charset="0"/>
                <a:cs typeface="Times New Roman" pitchFamily="18" charset="0"/>
              </a:rPr>
              <a:t>động</a:t>
            </a:r>
            <a:r>
              <a:rPr lang="en-US" sz="2000" b="1" dirty="0">
                <a:solidFill>
                  <a:schemeClr val="accent2">
                    <a:lumMod val="75000"/>
                  </a:schemeClr>
                </a:solidFill>
                <a:latin typeface="Times New Roman" pitchFamily="18" charset="0"/>
                <a:cs typeface="Times New Roman" pitchFamily="18" charset="0"/>
              </a:rPr>
              <a:t> </a:t>
            </a:r>
            <a:r>
              <a:rPr lang="en-US" sz="2000" b="1" dirty="0" err="1">
                <a:solidFill>
                  <a:schemeClr val="accent2">
                    <a:lumMod val="75000"/>
                  </a:schemeClr>
                </a:solidFill>
                <a:latin typeface="Times New Roman" pitchFamily="18" charset="0"/>
                <a:cs typeface="Times New Roman" pitchFamily="18" charset="0"/>
              </a:rPr>
              <a:t>chuyên</a:t>
            </a:r>
            <a:r>
              <a:rPr lang="en-US" sz="2000" b="1" dirty="0">
                <a:solidFill>
                  <a:schemeClr val="accent2">
                    <a:lumMod val="75000"/>
                  </a:schemeClr>
                </a:solidFill>
                <a:latin typeface="Times New Roman" pitchFamily="18" charset="0"/>
                <a:cs typeface="Times New Roman" pitchFamily="18" charset="0"/>
              </a:rPr>
              <a:t> </a:t>
            </a:r>
            <a:r>
              <a:rPr lang="en-US" sz="2000" b="1" dirty="0" err="1">
                <a:solidFill>
                  <a:schemeClr val="accent2">
                    <a:lumMod val="75000"/>
                  </a:schemeClr>
                </a:solidFill>
                <a:latin typeface="Times New Roman" pitchFamily="18" charset="0"/>
                <a:cs typeface="Times New Roman" pitchFamily="18" charset="0"/>
              </a:rPr>
              <a:t>sâu</a:t>
            </a:r>
            <a:r>
              <a:rPr lang="en-US" sz="2000" b="1" dirty="0">
                <a:solidFill>
                  <a:schemeClr val="accent2">
                    <a:lumMod val="75000"/>
                  </a:schemeClr>
                </a:solidFill>
                <a:latin typeface="Times New Roman" pitchFamily="18" charset="0"/>
                <a:cs typeface="Times New Roman" pitchFamily="18" charset="0"/>
              </a:rPr>
              <a:t> </a:t>
            </a:r>
            <a:r>
              <a:rPr lang="en-US" sz="2000" b="1" dirty="0" err="1">
                <a:solidFill>
                  <a:schemeClr val="accent2">
                    <a:lumMod val="75000"/>
                  </a:schemeClr>
                </a:solidFill>
                <a:latin typeface="Times New Roman" pitchFamily="18" charset="0"/>
                <a:cs typeface="Times New Roman" pitchFamily="18" charset="0"/>
              </a:rPr>
              <a:t>của</a:t>
            </a:r>
            <a:r>
              <a:rPr lang="en-US" sz="2000" b="1" dirty="0">
                <a:solidFill>
                  <a:schemeClr val="accent2">
                    <a:lumMod val="75000"/>
                  </a:schemeClr>
                </a:solidFill>
                <a:latin typeface="Times New Roman" pitchFamily="18" charset="0"/>
                <a:cs typeface="Times New Roman" pitchFamily="18" charset="0"/>
              </a:rPr>
              <a:t> 03 </a:t>
            </a:r>
            <a:r>
              <a:rPr lang="en-US" sz="2000" b="1" dirty="0" err="1">
                <a:solidFill>
                  <a:schemeClr val="accent2">
                    <a:lumMod val="75000"/>
                  </a:schemeClr>
                </a:solidFill>
                <a:latin typeface="Times New Roman" pitchFamily="18" charset="0"/>
                <a:cs typeface="Times New Roman" pitchFamily="18" charset="0"/>
              </a:rPr>
              <a:t>Ủy</a:t>
            </a:r>
            <a:r>
              <a:rPr lang="en-US" sz="2000" b="1" dirty="0">
                <a:solidFill>
                  <a:schemeClr val="accent2">
                    <a:lumMod val="75000"/>
                  </a:schemeClr>
                </a:solidFill>
                <a:latin typeface="Times New Roman" pitchFamily="18" charset="0"/>
                <a:cs typeface="Times New Roman" pitchFamily="18" charset="0"/>
              </a:rPr>
              <a:t> ban </a:t>
            </a:r>
            <a:r>
              <a:rPr lang="en-US" sz="2000" b="1" dirty="0" err="1">
                <a:solidFill>
                  <a:schemeClr val="accent2">
                    <a:lumMod val="75000"/>
                  </a:schemeClr>
                </a:solidFill>
                <a:latin typeface="Times New Roman" pitchFamily="18" charset="0"/>
                <a:cs typeface="Times New Roman" pitchFamily="18" charset="0"/>
              </a:rPr>
              <a:t>ngành</a:t>
            </a:r>
            <a:r>
              <a:rPr lang="en-US" sz="2000" b="1" dirty="0">
                <a:solidFill>
                  <a:schemeClr val="accent2">
                    <a:lumMod val="75000"/>
                  </a:schemeClr>
                </a:solidFill>
                <a:latin typeface="Times New Roman" pitchFamily="18" charset="0"/>
                <a:cs typeface="Times New Roman" pitchFamily="18" charset="0"/>
              </a:rPr>
              <a:t> </a:t>
            </a:r>
            <a:r>
              <a:rPr lang="en-US" sz="2000" b="1" dirty="0" err="1" smtClean="0">
                <a:solidFill>
                  <a:schemeClr val="accent2">
                    <a:lumMod val="75000"/>
                  </a:schemeClr>
                </a:solidFill>
                <a:latin typeface="Times New Roman" pitchFamily="18" charset="0"/>
                <a:cs typeface="Times New Roman" pitchFamily="18" charset="0"/>
              </a:rPr>
              <a:t>hàng</a:t>
            </a:r>
            <a:r>
              <a:rPr lang="en-US" sz="2000" b="1" dirty="0" smtClean="0">
                <a:solidFill>
                  <a:schemeClr val="accent2">
                    <a:lumMod val="75000"/>
                  </a:schemeClr>
                </a:solidFill>
                <a:latin typeface="Times New Roman" pitchFamily="18" charset="0"/>
                <a:cs typeface="Times New Roman" pitchFamily="18" charset="0"/>
              </a:rPr>
              <a:t> </a:t>
            </a:r>
            <a:endParaRPr lang="en-US" sz="2000" b="1" dirty="0">
              <a:solidFill>
                <a:schemeClr val="accent2">
                  <a:lumMod val="75000"/>
                </a:schemeClr>
              </a:solidFill>
              <a:latin typeface="Times New Roman" pitchFamily="18" charset="0"/>
              <a:cs typeface="Times New Roman" pitchFamily="18" charset="0"/>
            </a:endParaRPr>
          </a:p>
          <a:p>
            <a:pPr algn="ctr"/>
            <a:endParaRPr lang="vi-VN" sz="2000" b="1" dirty="0">
              <a:solidFill>
                <a:srgbClr val="002060"/>
              </a:solidFill>
              <a:latin typeface="Times New Roman"/>
              <a:cs typeface="Times New Roman" pitchFamily="18" charset="0"/>
            </a:endParaRPr>
          </a:p>
        </p:txBody>
      </p:sp>
      <p:sp>
        <p:nvSpPr>
          <p:cNvPr id="60" name="Line 68"/>
          <p:cNvSpPr>
            <a:spLocks noChangeShapeType="1"/>
          </p:cNvSpPr>
          <p:nvPr/>
        </p:nvSpPr>
        <p:spPr bwMode="black">
          <a:xfrm flipH="1">
            <a:off x="2285999" y="4806231"/>
            <a:ext cx="890589" cy="139855"/>
          </a:xfrm>
          <a:prstGeom prst="line">
            <a:avLst/>
          </a:prstGeom>
          <a:noFill/>
          <a:ln w="19050">
            <a:solidFill>
              <a:srgbClr val="00B050">
                <a:alpha val="60001"/>
              </a:srgbClr>
            </a:solidFill>
            <a:round/>
            <a:headEnd/>
            <a:tailEnd/>
          </a:ln>
          <a:effectLst/>
        </p:spPr>
        <p:txBody>
          <a:bodyPr/>
          <a:lstStyle/>
          <a:p>
            <a:endParaRPr lang="en-US"/>
          </a:p>
        </p:txBody>
      </p:sp>
      <p:sp>
        <p:nvSpPr>
          <p:cNvPr id="61" name="Rounded Rectangle 60"/>
          <p:cNvSpPr/>
          <p:nvPr/>
        </p:nvSpPr>
        <p:spPr>
          <a:xfrm>
            <a:off x="3276600" y="4324350"/>
            <a:ext cx="5646717" cy="709613"/>
          </a:xfrm>
          <a:prstGeom prst="roundRect">
            <a:avLst>
              <a:gd name="adj" fmla="val 12271"/>
            </a:avLst>
          </a:prstGeom>
          <a:noFill/>
          <a:ln w="12700">
            <a:solidFill>
              <a:srgbClr val="5CB5BB"/>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algn="ctr">
              <a:buFont typeface="Wingdings" pitchFamily="2" charset="2"/>
              <a:buChar char="Ø"/>
              <a:defRPr/>
            </a:pPr>
            <a:endParaRPr lang="en-US" sz="2000" dirty="0">
              <a:solidFill>
                <a:srgbClr val="FFFFFF"/>
              </a:solidFill>
              <a:latin typeface="Times New Roman" pitchFamily="18" charset="0"/>
              <a:cs typeface="Times New Roman" pitchFamily="18" charset="0"/>
            </a:endParaRPr>
          </a:p>
        </p:txBody>
      </p:sp>
      <p:sp>
        <p:nvSpPr>
          <p:cNvPr id="62" name="Rectangle 35"/>
          <p:cNvSpPr>
            <a:spLocks noChangeArrowheads="1"/>
          </p:cNvSpPr>
          <p:nvPr/>
        </p:nvSpPr>
        <p:spPr bwMode="auto">
          <a:xfrm>
            <a:off x="3325947" y="4324350"/>
            <a:ext cx="564671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342900" indent="-342900" algn="just">
              <a:buFont typeface="Wingdings" pitchFamily="2" charset="2"/>
              <a:buChar char="Ø"/>
            </a:pPr>
            <a:r>
              <a:rPr lang="en-US" sz="2000" b="1" dirty="0" err="1" smtClean="0">
                <a:solidFill>
                  <a:schemeClr val="accent2">
                    <a:lumMod val="75000"/>
                  </a:schemeClr>
                </a:solidFill>
                <a:latin typeface="Times New Roman" pitchFamily="18" charset="0"/>
                <a:cs typeface="Times New Roman" pitchFamily="18" charset="0"/>
              </a:rPr>
              <a:t>Nâng</a:t>
            </a:r>
            <a:r>
              <a:rPr lang="en-US" sz="2000" b="1" dirty="0" smtClean="0">
                <a:solidFill>
                  <a:schemeClr val="accent2">
                    <a:lumMod val="75000"/>
                  </a:schemeClr>
                </a:solidFill>
                <a:latin typeface="Times New Roman" pitchFamily="18" charset="0"/>
                <a:cs typeface="Times New Roman" pitchFamily="18" charset="0"/>
              </a:rPr>
              <a:t> </a:t>
            </a:r>
            <a:r>
              <a:rPr lang="en-US" sz="2000" b="1" dirty="0" err="1">
                <a:solidFill>
                  <a:schemeClr val="accent2">
                    <a:lumMod val="75000"/>
                  </a:schemeClr>
                </a:solidFill>
                <a:latin typeface="Times New Roman" pitchFamily="18" charset="0"/>
                <a:cs typeface="Times New Roman" pitchFamily="18" charset="0"/>
              </a:rPr>
              <a:t>cao</a:t>
            </a:r>
            <a:r>
              <a:rPr lang="en-US" sz="2000" b="1" dirty="0">
                <a:solidFill>
                  <a:schemeClr val="accent2">
                    <a:lumMod val="75000"/>
                  </a:schemeClr>
                </a:solidFill>
                <a:latin typeface="Times New Roman" pitchFamily="18" charset="0"/>
                <a:cs typeface="Times New Roman" pitchFamily="18" charset="0"/>
              </a:rPr>
              <a:t> </a:t>
            </a:r>
            <a:r>
              <a:rPr lang="en-US" sz="2000" b="1" dirty="0" err="1">
                <a:solidFill>
                  <a:schemeClr val="accent2">
                    <a:lumMod val="75000"/>
                  </a:schemeClr>
                </a:solidFill>
                <a:latin typeface="Times New Roman" pitchFamily="18" charset="0"/>
                <a:cs typeface="Times New Roman" pitchFamily="18" charset="0"/>
              </a:rPr>
              <a:t>chất</a:t>
            </a:r>
            <a:r>
              <a:rPr lang="en-US" sz="2000" b="1" dirty="0">
                <a:solidFill>
                  <a:schemeClr val="accent2">
                    <a:lumMod val="75000"/>
                  </a:schemeClr>
                </a:solidFill>
                <a:latin typeface="Times New Roman" pitchFamily="18" charset="0"/>
                <a:cs typeface="Times New Roman" pitchFamily="18" charset="0"/>
              </a:rPr>
              <a:t> </a:t>
            </a:r>
            <a:r>
              <a:rPr lang="en-US" sz="2000" b="1" dirty="0" err="1">
                <a:solidFill>
                  <a:schemeClr val="accent2">
                    <a:lumMod val="75000"/>
                  </a:schemeClr>
                </a:solidFill>
                <a:latin typeface="Times New Roman" pitchFamily="18" charset="0"/>
                <a:cs typeface="Times New Roman" pitchFamily="18" charset="0"/>
              </a:rPr>
              <a:t>lượng</a:t>
            </a:r>
            <a:r>
              <a:rPr lang="en-US" sz="2000" b="1" dirty="0">
                <a:solidFill>
                  <a:schemeClr val="accent2">
                    <a:lumMod val="75000"/>
                  </a:schemeClr>
                </a:solidFill>
                <a:latin typeface="Times New Roman" pitchFamily="18" charset="0"/>
                <a:cs typeface="Times New Roman" pitchFamily="18" charset="0"/>
              </a:rPr>
              <a:t> </a:t>
            </a:r>
            <a:r>
              <a:rPr lang="en-US" sz="2000" b="1" dirty="0" err="1">
                <a:solidFill>
                  <a:schemeClr val="accent2">
                    <a:lumMod val="75000"/>
                  </a:schemeClr>
                </a:solidFill>
                <a:latin typeface="Times New Roman" pitchFamily="18" charset="0"/>
                <a:cs typeface="Times New Roman" pitchFamily="18" charset="0"/>
              </a:rPr>
              <a:t>các</a:t>
            </a:r>
            <a:r>
              <a:rPr lang="en-US" sz="2000" b="1" dirty="0">
                <a:solidFill>
                  <a:schemeClr val="accent2">
                    <a:lumMod val="75000"/>
                  </a:schemeClr>
                </a:solidFill>
                <a:latin typeface="Times New Roman" pitchFamily="18" charset="0"/>
                <a:cs typeface="Times New Roman" pitchFamily="18" charset="0"/>
              </a:rPr>
              <a:t> </a:t>
            </a:r>
            <a:r>
              <a:rPr lang="en-US" sz="2000" b="1" dirty="0" err="1">
                <a:solidFill>
                  <a:schemeClr val="accent2">
                    <a:lumMod val="75000"/>
                  </a:schemeClr>
                </a:solidFill>
                <a:latin typeface="Times New Roman" pitchFamily="18" charset="0"/>
                <a:cs typeface="Times New Roman" pitchFamily="18" charset="0"/>
              </a:rPr>
              <a:t>dịch</a:t>
            </a:r>
            <a:r>
              <a:rPr lang="en-US" sz="2000" b="1" dirty="0">
                <a:solidFill>
                  <a:schemeClr val="accent2">
                    <a:lumMod val="75000"/>
                  </a:schemeClr>
                </a:solidFill>
                <a:latin typeface="Times New Roman" pitchFamily="18" charset="0"/>
                <a:cs typeface="Times New Roman" pitchFamily="18" charset="0"/>
              </a:rPr>
              <a:t> </a:t>
            </a:r>
            <a:r>
              <a:rPr lang="en-US" sz="2000" b="1" dirty="0" err="1">
                <a:solidFill>
                  <a:schemeClr val="accent2">
                    <a:lumMod val="75000"/>
                  </a:schemeClr>
                </a:solidFill>
                <a:latin typeface="Times New Roman" pitchFamily="18" charset="0"/>
                <a:cs typeface="Times New Roman" pitchFamily="18" charset="0"/>
              </a:rPr>
              <a:t>vụ</a:t>
            </a:r>
            <a:r>
              <a:rPr lang="en-US" sz="2000" b="1" dirty="0">
                <a:solidFill>
                  <a:schemeClr val="accent2">
                    <a:lumMod val="75000"/>
                  </a:schemeClr>
                </a:solidFill>
                <a:latin typeface="Times New Roman" pitchFamily="18" charset="0"/>
                <a:cs typeface="Times New Roman" pitchFamily="18" charset="0"/>
              </a:rPr>
              <a:t> </a:t>
            </a:r>
            <a:r>
              <a:rPr lang="en-US" sz="2000" b="1" dirty="0" err="1">
                <a:solidFill>
                  <a:schemeClr val="accent2">
                    <a:lumMod val="75000"/>
                  </a:schemeClr>
                </a:solidFill>
                <a:latin typeface="Times New Roman" pitchFamily="18" charset="0"/>
                <a:cs typeface="Times New Roman" pitchFamily="18" charset="0"/>
              </a:rPr>
              <a:t>cung</a:t>
            </a:r>
            <a:r>
              <a:rPr lang="en-US" sz="2000" b="1" dirty="0">
                <a:solidFill>
                  <a:schemeClr val="accent2">
                    <a:lumMod val="75000"/>
                  </a:schemeClr>
                </a:solidFill>
                <a:latin typeface="Times New Roman" pitchFamily="18" charset="0"/>
                <a:cs typeface="Times New Roman" pitchFamily="18" charset="0"/>
              </a:rPr>
              <a:t> </a:t>
            </a:r>
            <a:r>
              <a:rPr lang="en-US" sz="2000" b="1" dirty="0" err="1">
                <a:solidFill>
                  <a:schemeClr val="accent2">
                    <a:lumMod val="75000"/>
                  </a:schemeClr>
                </a:solidFill>
                <a:latin typeface="Times New Roman" pitchFamily="18" charset="0"/>
                <a:cs typeface="Times New Roman" pitchFamily="18" charset="0"/>
              </a:rPr>
              <a:t>cấp</a:t>
            </a:r>
            <a:r>
              <a:rPr lang="en-US" sz="2000" b="1" dirty="0">
                <a:solidFill>
                  <a:schemeClr val="accent2">
                    <a:lumMod val="75000"/>
                  </a:schemeClr>
                </a:solidFill>
                <a:latin typeface="Times New Roman" pitchFamily="18" charset="0"/>
                <a:cs typeface="Times New Roman" pitchFamily="18" charset="0"/>
              </a:rPr>
              <a:t> </a:t>
            </a:r>
            <a:r>
              <a:rPr lang="en-US" sz="2000" b="1" dirty="0" err="1">
                <a:solidFill>
                  <a:schemeClr val="accent2">
                    <a:lumMod val="75000"/>
                  </a:schemeClr>
                </a:solidFill>
                <a:latin typeface="Times New Roman" pitchFamily="18" charset="0"/>
                <a:cs typeface="Times New Roman" pitchFamily="18" charset="0"/>
              </a:rPr>
              <a:t>cho</a:t>
            </a:r>
            <a:r>
              <a:rPr lang="en-US" sz="2000" b="1" dirty="0">
                <a:solidFill>
                  <a:schemeClr val="accent2">
                    <a:lumMod val="75000"/>
                  </a:schemeClr>
                </a:solidFill>
                <a:latin typeface="Times New Roman" pitchFamily="18" charset="0"/>
                <a:cs typeface="Times New Roman" pitchFamily="18" charset="0"/>
              </a:rPr>
              <a:t> </a:t>
            </a:r>
            <a:r>
              <a:rPr lang="en-US" sz="2000" b="1" dirty="0" err="1">
                <a:solidFill>
                  <a:schemeClr val="accent2">
                    <a:lumMod val="75000"/>
                  </a:schemeClr>
                </a:solidFill>
                <a:latin typeface="Times New Roman" pitchFamily="18" charset="0"/>
                <a:cs typeface="Times New Roman" pitchFamily="18" charset="0"/>
              </a:rPr>
              <a:t>hội</a:t>
            </a:r>
            <a:r>
              <a:rPr lang="en-US" sz="2000" b="1" dirty="0">
                <a:solidFill>
                  <a:schemeClr val="accent2">
                    <a:lumMod val="75000"/>
                  </a:schemeClr>
                </a:solidFill>
                <a:latin typeface="Times New Roman" pitchFamily="18" charset="0"/>
                <a:cs typeface="Times New Roman" pitchFamily="18" charset="0"/>
              </a:rPr>
              <a:t> </a:t>
            </a:r>
            <a:r>
              <a:rPr lang="en-US" sz="2000" b="1" dirty="0" err="1">
                <a:solidFill>
                  <a:schemeClr val="accent2">
                    <a:lumMod val="75000"/>
                  </a:schemeClr>
                </a:solidFill>
                <a:latin typeface="Times New Roman" pitchFamily="18" charset="0"/>
                <a:cs typeface="Times New Roman" pitchFamily="18" charset="0"/>
              </a:rPr>
              <a:t>viên</a:t>
            </a:r>
            <a:endParaRPr lang="en-US" sz="2000" b="1" dirty="0">
              <a:solidFill>
                <a:schemeClr val="accent2">
                  <a:lumMod val="75000"/>
                </a:schemeClr>
              </a:solidFill>
              <a:latin typeface="Times New Roman" pitchFamily="18" charset="0"/>
              <a:cs typeface="Times New Roman" pitchFamily="18" charset="0"/>
            </a:endParaRPr>
          </a:p>
        </p:txBody>
      </p:sp>
      <p:sp>
        <p:nvSpPr>
          <p:cNvPr id="63" name="TextBox 62"/>
          <p:cNvSpPr txBox="1"/>
          <p:nvPr/>
        </p:nvSpPr>
        <p:spPr>
          <a:xfrm>
            <a:off x="-76200" y="3827443"/>
            <a:ext cx="1639704" cy="954107"/>
          </a:xfrm>
          <a:prstGeom prst="rect">
            <a:avLst/>
          </a:prstGeom>
          <a:noFill/>
        </p:spPr>
        <p:txBody>
          <a:bodyPr wrap="square" rtlCol="0">
            <a:spAutoFit/>
          </a:bodyPr>
          <a:lstStyle/>
          <a:p>
            <a:pPr algn="ctr"/>
            <a:r>
              <a:rPr lang="en-US" sz="2800" b="1" dirty="0" err="1" smtClean="0">
                <a:solidFill>
                  <a:srgbClr val="002060"/>
                </a:solidFill>
                <a:latin typeface="Times New Roman" pitchFamily="18" charset="0"/>
                <a:cs typeface="Times New Roman" pitchFamily="18" charset="0"/>
              </a:rPr>
              <a:t>Giải</a:t>
            </a:r>
            <a:r>
              <a:rPr lang="en-US" sz="2800" b="1" dirty="0" smtClean="0">
                <a:solidFill>
                  <a:srgbClr val="002060"/>
                </a:solidFill>
                <a:latin typeface="Times New Roman" pitchFamily="18" charset="0"/>
                <a:cs typeface="Times New Roman" pitchFamily="18" charset="0"/>
              </a:rPr>
              <a:t> </a:t>
            </a:r>
            <a:r>
              <a:rPr lang="en-US" sz="2800" b="1" dirty="0" err="1" smtClean="0">
                <a:solidFill>
                  <a:srgbClr val="002060"/>
                </a:solidFill>
                <a:latin typeface="Times New Roman" pitchFamily="18" charset="0"/>
                <a:cs typeface="Times New Roman" pitchFamily="18" charset="0"/>
              </a:rPr>
              <a:t>pháp</a:t>
            </a:r>
            <a:r>
              <a:rPr lang="en-US" sz="2800" b="1" dirty="0" smtClean="0">
                <a:solidFill>
                  <a:srgbClr val="002060"/>
                </a:solidFill>
                <a:latin typeface="Times New Roman" pitchFamily="18" charset="0"/>
                <a:cs typeface="Times New Roman" pitchFamily="18" charset="0"/>
              </a:rPr>
              <a:t> </a:t>
            </a:r>
            <a:endParaRPr lang="en-US" sz="28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972170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63"/>
                                        </p:tgtEl>
                                        <p:attrNameLst>
                                          <p:attrName>r</p:attrName>
                                        </p:attrNameLst>
                                      </p:cBhvr>
                                    </p:animRot>
                                    <p:animRot by="-240000">
                                      <p:cBhvr>
                                        <p:cTn id="7" dur="200" fill="hold">
                                          <p:stCondLst>
                                            <p:cond delay="200"/>
                                          </p:stCondLst>
                                        </p:cTn>
                                        <p:tgtEl>
                                          <p:spTgt spid="63"/>
                                        </p:tgtEl>
                                        <p:attrNameLst>
                                          <p:attrName>r</p:attrName>
                                        </p:attrNameLst>
                                      </p:cBhvr>
                                    </p:animRot>
                                    <p:animRot by="240000">
                                      <p:cBhvr>
                                        <p:cTn id="8" dur="200" fill="hold">
                                          <p:stCondLst>
                                            <p:cond delay="400"/>
                                          </p:stCondLst>
                                        </p:cTn>
                                        <p:tgtEl>
                                          <p:spTgt spid="63"/>
                                        </p:tgtEl>
                                        <p:attrNameLst>
                                          <p:attrName>r</p:attrName>
                                        </p:attrNameLst>
                                      </p:cBhvr>
                                    </p:animRot>
                                    <p:animRot by="-240000">
                                      <p:cBhvr>
                                        <p:cTn id="9" dur="200" fill="hold">
                                          <p:stCondLst>
                                            <p:cond delay="600"/>
                                          </p:stCondLst>
                                        </p:cTn>
                                        <p:tgtEl>
                                          <p:spTgt spid="63"/>
                                        </p:tgtEl>
                                        <p:attrNameLst>
                                          <p:attrName>r</p:attrName>
                                        </p:attrNameLst>
                                      </p:cBhvr>
                                    </p:animRot>
                                    <p:animRot by="120000">
                                      <p:cBhvr>
                                        <p:cTn id="10" dur="200" fill="hold">
                                          <p:stCondLst>
                                            <p:cond delay="800"/>
                                          </p:stCondLst>
                                        </p:cTn>
                                        <p:tgtEl>
                                          <p:spTgt spid="63"/>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51"/>
                                        </p:tgtEl>
                                        <p:attrNameLst>
                                          <p:attrName>style.visibility</p:attrName>
                                        </p:attrNameLst>
                                      </p:cBhvr>
                                      <p:to>
                                        <p:strVal val="visible"/>
                                      </p:to>
                                    </p:set>
                                    <p:animEffect transition="in" filter="fade">
                                      <p:cBhvr>
                                        <p:cTn id="15" dur="1000"/>
                                        <p:tgtEl>
                                          <p:spTgt spid="51"/>
                                        </p:tgtEl>
                                      </p:cBhvr>
                                    </p:animEffect>
                                    <p:anim calcmode="lin" valueType="num">
                                      <p:cBhvr>
                                        <p:cTn id="16" dur="1000" fill="hold"/>
                                        <p:tgtEl>
                                          <p:spTgt spid="51"/>
                                        </p:tgtEl>
                                        <p:attrNameLst>
                                          <p:attrName>ppt_x</p:attrName>
                                        </p:attrNameLst>
                                      </p:cBhvr>
                                      <p:tavLst>
                                        <p:tav tm="0">
                                          <p:val>
                                            <p:strVal val="#ppt_x"/>
                                          </p:val>
                                        </p:tav>
                                        <p:tav tm="100000">
                                          <p:val>
                                            <p:strVal val="#ppt_x"/>
                                          </p:val>
                                        </p:tav>
                                      </p:tavLst>
                                    </p:anim>
                                    <p:anim calcmode="lin" valueType="num">
                                      <p:cBhvr>
                                        <p:cTn id="17"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52"/>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53"/>
                                        </p:tgtEl>
                                        <p:attrNameLst>
                                          <p:attrName>style.visibility</p:attrName>
                                        </p:attrNameLst>
                                      </p:cBhvr>
                                      <p:to>
                                        <p:strVal val="visible"/>
                                      </p:to>
                                    </p:set>
                                    <p:animEffect transition="in" filter="fade">
                                      <p:cBhvr>
                                        <p:cTn id="26" dur="500"/>
                                        <p:tgtEl>
                                          <p:spTgt spid="53"/>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55"/>
                                        </p:tgtEl>
                                        <p:attrNameLst>
                                          <p:attrName>style.visibility</p:attrName>
                                        </p:attrNameLst>
                                      </p:cBhvr>
                                      <p:to>
                                        <p:strVal val="visible"/>
                                      </p:to>
                                    </p:set>
                                    <p:anim calcmode="lin" valueType="num">
                                      <p:cBhvr>
                                        <p:cTn id="31" dur="1000" fill="hold"/>
                                        <p:tgtEl>
                                          <p:spTgt spid="55"/>
                                        </p:tgtEl>
                                        <p:attrNameLst>
                                          <p:attrName>ppt_w</p:attrName>
                                        </p:attrNameLst>
                                      </p:cBhvr>
                                      <p:tavLst>
                                        <p:tav tm="0">
                                          <p:val>
                                            <p:fltVal val="0"/>
                                          </p:val>
                                        </p:tav>
                                        <p:tav tm="100000">
                                          <p:val>
                                            <p:strVal val="#ppt_w"/>
                                          </p:val>
                                        </p:tav>
                                      </p:tavLst>
                                    </p:anim>
                                    <p:anim calcmode="lin" valueType="num">
                                      <p:cBhvr>
                                        <p:cTn id="32" dur="1000" fill="hold"/>
                                        <p:tgtEl>
                                          <p:spTgt spid="55"/>
                                        </p:tgtEl>
                                        <p:attrNameLst>
                                          <p:attrName>ppt_h</p:attrName>
                                        </p:attrNameLst>
                                      </p:cBhvr>
                                      <p:tavLst>
                                        <p:tav tm="0">
                                          <p:val>
                                            <p:fltVal val="0"/>
                                          </p:val>
                                        </p:tav>
                                        <p:tav tm="100000">
                                          <p:val>
                                            <p:strVal val="#ppt_h"/>
                                          </p:val>
                                        </p:tav>
                                      </p:tavLst>
                                    </p:anim>
                                    <p:anim calcmode="lin" valueType="num">
                                      <p:cBhvr>
                                        <p:cTn id="33" dur="1000" fill="hold"/>
                                        <p:tgtEl>
                                          <p:spTgt spid="55"/>
                                        </p:tgtEl>
                                        <p:attrNameLst>
                                          <p:attrName>style.rotation</p:attrName>
                                        </p:attrNameLst>
                                      </p:cBhvr>
                                      <p:tavLst>
                                        <p:tav tm="0">
                                          <p:val>
                                            <p:fltVal val="90"/>
                                          </p:val>
                                        </p:tav>
                                        <p:tav tm="100000">
                                          <p:val>
                                            <p:fltVal val="0"/>
                                          </p:val>
                                        </p:tav>
                                      </p:tavLst>
                                    </p:anim>
                                    <p:animEffect transition="in" filter="fade">
                                      <p:cBhvr>
                                        <p:cTn id="34" dur="1000"/>
                                        <p:tgtEl>
                                          <p:spTgt spid="55"/>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grpId="0" nodeType="clickEffect">
                                  <p:stCondLst>
                                    <p:cond delay="0"/>
                                  </p:stCondLst>
                                  <p:childTnLst>
                                    <p:set>
                                      <p:cBhvr>
                                        <p:cTn id="38" dur="1" fill="hold">
                                          <p:stCondLst>
                                            <p:cond delay="0"/>
                                          </p:stCondLst>
                                        </p:cTn>
                                        <p:tgtEl>
                                          <p:spTgt spid="56"/>
                                        </p:tgtEl>
                                        <p:attrNameLst>
                                          <p:attrName>style.visibility</p:attrName>
                                        </p:attrNameLst>
                                      </p:cBhvr>
                                      <p:to>
                                        <p:strVal val="visible"/>
                                      </p:to>
                                    </p:set>
                                    <p:anim calcmode="lin" valueType="num">
                                      <p:cBhvr>
                                        <p:cTn id="39" dur="500" fill="hold"/>
                                        <p:tgtEl>
                                          <p:spTgt spid="56"/>
                                        </p:tgtEl>
                                        <p:attrNameLst>
                                          <p:attrName>ppt_w</p:attrName>
                                        </p:attrNameLst>
                                      </p:cBhvr>
                                      <p:tavLst>
                                        <p:tav tm="0">
                                          <p:val>
                                            <p:fltVal val="0"/>
                                          </p:val>
                                        </p:tav>
                                        <p:tav tm="100000">
                                          <p:val>
                                            <p:strVal val="#ppt_w"/>
                                          </p:val>
                                        </p:tav>
                                      </p:tavLst>
                                    </p:anim>
                                    <p:anim calcmode="lin" valueType="num">
                                      <p:cBhvr>
                                        <p:cTn id="40" dur="500" fill="hold"/>
                                        <p:tgtEl>
                                          <p:spTgt spid="56"/>
                                        </p:tgtEl>
                                        <p:attrNameLst>
                                          <p:attrName>ppt_h</p:attrName>
                                        </p:attrNameLst>
                                      </p:cBhvr>
                                      <p:tavLst>
                                        <p:tav tm="0">
                                          <p:val>
                                            <p:fltVal val="0"/>
                                          </p:val>
                                        </p:tav>
                                        <p:tav tm="100000">
                                          <p:val>
                                            <p:strVal val="#ppt_h"/>
                                          </p:val>
                                        </p:tav>
                                      </p:tavLst>
                                    </p:anim>
                                    <p:animEffect transition="in" filter="fade">
                                      <p:cBhvr>
                                        <p:cTn id="41" dur="500"/>
                                        <p:tgtEl>
                                          <p:spTgt spid="56"/>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grpId="0" nodeType="clickEffect">
                                  <p:stCondLst>
                                    <p:cond delay="0"/>
                                  </p:stCondLst>
                                  <p:childTnLst>
                                    <p:set>
                                      <p:cBhvr>
                                        <p:cTn id="45" dur="1" fill="hold">
                                          <p:stCondLst>
                                            <p:cond delay="0"/>
                                          </p:stCondLst>
                                        </p:cTn>
                                        <p:tgtEl>
                                          <p:spTgt spid="59"/>
                                        </p:tgtEl>
                                        <p:attrNameLst>
                                          <p:attrName>style.visibility</p:attrName>
                                        </p:attrNameLst>
                                      </p:cBhvr>
                                      <p:to>
                                        <p:strVal val="visible"/>
                                      </p:to>
                                    </p:set>
                                    <p:animEffect transition="in" filter="barn(inVertical)">
                                      <p:cBhvr>
                                        <p:cTn id="46" dur="500"/>
                                        <p:tgtEl>
                                          <p:spTgt spid="59"/>
                                        </p:tgtEl>
                                      </p:cBhvr>
                                    </p:animEffect>
                                  </p:childTnLst>
                                </p:cTn>
                              </p:par>
                            </p:childTnLst>
                          </p:cTn>
                        </p:par>
                      </p:childTnLst>
                    </p:cTn>
                  </p:par>
                  <p:par>
                    <p:cTn id="47" fill="hold">
                      <p:stCondLst>
                        <p:cond delay="indefinite"/>
                      </p:stCondLst>
                      <p:childTnLst>
                        <p:par>
                          <p:cTn id="48" fill="hold">
                            <p:stCondLst>
                              <p:cond delay="0"/>
                            </p:stCondLst>
                            <p:childTnLst>
                              <p:par>
                                <p:cTn id="49" presetID="6" presetClass="entr" presetSubtype="16" fill="hold" grpId="0" nodeType="clickEffect">
                                  <p:stCondLst>
                                    <p:cond delay="0"/>
                                  </p:stCondLst>
                                  <p:childTnLst>
                                    <p:set>
                                      <p:cBhvr>
                                        <p:cTn id="50" dur="1" fill="hold">
                                          <p:stCondLst>
                                            <p:cond delay="0"/>
                                          </p:stCondLst>
                                        </p:cTn>
                                        <p:tgtEl>
                                          <p:spTgt spid="62"/>
                                        </p:tgtEl>
                                        <p:attrNameLst>
                                          <p:attrName>style.visibility</p:attrName>
                                        </p:attrNameLst>
                                      </p:cBhvr>
                                      <p:to>
                                        <p:strVal val="visible"/>
                                      </p:to>
                                    </p:set>
                                    <p:animEffect transition="in" filter="circle(in)">
                                      <p:cBhvr>
                                        <p:cTn id="51" dur="20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52" grpId="0" animBg="1"/>
      <p:bldP spid="53" grpId="0"/>
      <p:bldP spid="55" grpId="0"/>
      <p:bldP spid="56" grpId="0"/>
      <p:bldP spid="59" grpId="0"/>
      <p:bldP spid="62" grpId="0"/>
      <p:bldP spid="6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62"/>
          <p:cNvSpPr txBox="1">
            <a:spLocks noChangeArrowheads="1"/>
          </p:cNvSpPr>
          <p:nvPr/>
        </p:nvSpPr>
        <p:spPr bwMode="auto">
          <a:xfrm>
            <a:off x="3306622" y="11727"/>
            <a:ext cx="2459327" cy="523220"/>
          </a:xfrm>
          <a:prstGeom prst="rect">
            <a:avLst/>
          </a:prstGeom>
          <a:noFill/>
          <a:ln w="9525">
            <a:noFill/>
            <a:miter lim="800000"/>
            <a:headEnd/>
            <a:tailEnd/>
          </a:ln>
        </p:spPr>
        <p:txBody>
          <a:bodyPr wrap="none" anchor="ctr">
            <a:spAutoFit/>
          </a:bodyPr>
          <a:lstStyle/>
          <a:p>
            <a:pPr algn="ctr"/>
            <a:r>
              <a:rPr lang="en-US" sz="2800" b="1" dirty="0" smtClean="0">
                <a:solidFill>
                  <a:srgbClr val="7F7F7F"/>
                </a:solidFill>
                <a:latin typeface="Arial" charset="0"/>
                <a:ea typeface="Verdana" pitchFamily="34" charset="0"/>
              </a:rPr>
              <a:t>ỦY BAN TÔM</a:t>
            </a:r>
            <a:endParaRPr lang="en-US" sz="2800" b="1" dirty="0">
              <a:solidFill>
                <a:srgbClr val="7F7F7F"/>
              </a:solidFill>
              <a:latin typeface="Arial" charset="0"/>
              <a:ea typeface="Verdana" pitchFamily="34" charset="0"/>
            </a:endParaRPr>
          </a:p>
        </p:txBody>
      </p:sp>
      <p:sp>
        <p:nvSpPr>
          <p:cNvPr id="5" name="Snip Single Corner Rectangle 26"/>
          <p:cNvSpPr/>
          <p:nvPr/>
        </p:nvSpPr>
        <p:spPr>
          <a:xfrm flipV="1">
            <a:off x="228600" y="593724"/>
            <a:ext cx="3971925" cy="871537"/>
          </a:xfrm>
          <a:custGeom>
            <a:avLst/>
            <a:gdLst>
              <a:gd name="connsiteX0" fmla="*/ 0 w 2324107"/>
              <a:gd name="connsiteY0" fmla="*/ 0 h 804860"/>
              <a:gd name="connsiteX1" fmla="*/ 1921677 w 2324107"/>
              <a:gd name="connsiteY1" fmla="*/ 0 h 804860"/>
              <a:gd name="connsiteX2" fmla="*/ 2324107 w 2324107"/>
              <a:gd name="connsiteY2" fmla="*/ 402430 h 804860"/>
              <a:gd name="connsiteX3" fmla="*/ 2324107 w 2324107"/>
              <a:gd name="connsiteY3" fmla="*/ 804860 h 804860"/>
              <a:gd name="connsiteX4" fmla="*/ 0 w 2324107"/>
              <a:gd name="connsiteY4" fmla="*/ 804860 h 804860"/>
              <a:gd name="connsiteX5" fmla="*/ 0 w 2324107"/>
              <a:gd name="connsiteY5" fmla="*/ 0 h 804860"/>
              <a:gd name="connsiteX0" fmla="*/ 0 w 2324107"/>
              <a:gd name="connsiteY0" fmla="*/ 0 h 804860"/>
              <a:gd name="connsiteX1" fmla="*/ 1921677 w 2324107"/>
              <a:gd name="connsiteY1" fmla="*/ 0 h 804860"/>
              <a:gd name="connsiteX2" fmla="*/ 2324107 w 2324107"/>
              <a:gd name="connsiteY2" fmla="*/ 804860 h 804860"/>
              <a:gd name="connsiteX3" fmla="*/ 0 w 2324107"/>
              <a:gd name="connsiteY3" fmla="*/ 804860 h 804860"/>
              <a:gd name="connsiteX4" fmla="*/ 0 w 2324107"/>
              <a:gd name="connsiteY4" fmla="*/ 0 h 804860"/>
              <a:gd name="connsiteX0" fmla="*/ 0 w 2324107"/>
              <a:gd name="connsiteY0" fmla="*/ 4762 h 809622"/>
              <a:gd name="connsiteX1" fmla="*/ 1321602 w 2324107"/>
              <a:gd name="connsiteY1" fmla="*/ 0 h 809622"/>
              <a:gd name="connsiteX2" fmla="*/ 2324107 w 2324107"/>
              <a:gd name="connsiteY2" fmla="*/ 809622 h 809622"/>
              <a:gd name="connsiteX3" fmla="*/ 0 w 2324107"/>
              <a:gd name="connsiteY3" fmla="*/ 809622 h 809622"/>
              <a:gd name="connsiteX4" fmla="*/ 0 w 2324107"/>
              <a:gd name="connsiteY4" fmla="*/ 4762 h 809622"/>
              <a:gd name="connsiteX0" fmla="*/ 0 w 2309819"/>
              <a:gd name="connsiteY0" fmla="*/ 4762 h 809622"/>
              <a:gd name="connsiteX1" fmla="*/ 1321602 w 2309819"/>
              <a:gd name="connsiteY1" fmla="*/ 0 h 809622"/>
              <a:gd name="connsiteX2" fmla="*/ 2309819 w 2309819"/>
              <a:gd name="connsiteY2" fmla="*/ 809622 h 809622"/>
              <a:gd name="connsiteX3" fmla="*/ 0 w 2309819"/>
              <a:gd name="connsiteY3" fmla="*/ 809622 h 809622"/>
              <a:gd name="connsiteX4" fmla="*/ 0 w 2309819"/>
              <a:gd name="connsiteY4" fmla="*/ 4762 h 809622"/>
              <a:gd name="connsiteX0" fmla="*/ 0 w 2309819"/>
              <a:gd name="connsiteY0" fmla="*/ 0 h 804860"/>
              <a:gd name="connsiteX1" fmla="*/ 1623842 w 2309819"/>
              <a:gd name="connsiteY1" fmla="*/ 1588 h 804860"/>
              <a:gd name="connsiteX2" fmla="*/ 2309819 w 2309819"/>
              <a:gd name="connsiteY2" fmla="*/ 804860 h 804860"/>
              <a:gd name="connsiteX3" fmla="*/ 0 w 2309819"/>
              <a:gd name="connsiteY3" fmla="*/ 804860 h 804860"/>
              <a:gd name="connsiteX4" fmla="*/ 0 w 2309819"/>
              <a:gd name="connsiteY4" fmla="*/ 0 h 8048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9819" h="804860">
                <a:moveTo>
                  <a:pt x="0" y="0"/>
                </a:moveTo>
                <a:lnTo>
                  <a:pt x="1623842" y="1588"/>
                </a:lnTo>
                <a:lnTo>
                  <a:pt x="2309819" y="804860"/>
                </a:lnTo>
                <a:lnTo>
                  <a:pt x="0" y="804860"/>
                </a:lnTo>
                <a:lnTo>
                  <a:pt x="0" y="0"/>
                </a:lnTo>
                <a:close/>
              </a:path>
            </a:pathLst>
          </a:custGeom>
          <a:solidFill>
            <a:srgbClr val="7789D7"/>
          </a:solidFill>
          <a:ln w="3175" cap="flat" cmpd="sng" algn="ctr">
            <a:noFill/>
            <a:prstDash val="solid"/>
          </a:ln>
          <a:effectLst>
            <a:outerShdw blurRad="50800" dist="50800" dir="5400000" algn="t" rotWithShape="0">
              <a:prstClr val="black">
                <a:alpha val="40000"/>
              </a:prst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Calibri"/>
              <a:ea typeface="+mn-ea"/>
              <a:cs typeface="+mn-cs"/>
            </a:endParaRPr>
          </a:p>
        </p:txBody>
      </p:sp>
      <p:sp>
        <p:nvSpPr>
          <p:cNvPr id="6" name="Pentagon 27"/>
          <p:cNvSpPr/>
          <p:nvPr/>
        </p:nvSpPr>
        <p:spPr>
          <a:xfrm rot="5400000" flipV="1">
            <a:off x="2835275" y="971551"/>
            <a:ext cx="1752599" cy="990600"/>
          </a:xfrm>
          <a:custGeom>
            <a:avLst/>
            <a:gdLst>
              <a:gd name="connsiteX0" fmla="*/ 0 w 1887538"/>
              <a:gd name="connsiteY0" fmla="*/ 0 h 990600"/>
              <a:gd name="connsiteX1" fmla="*/ 1392238 w 1887538"/>
              <a:gd name="connsiteY1" fmla="*/ 0 h 990600"/>
              <a:gd name="connsiteX2" fmla="*/ 1887538 w 1887538"/>
              <a:gd name="connsiteY2" fmla="*/ 495300 h 990600"/>
              <a:gd name="connsiteX3" fmla="*/ 1392238 w 1887538"/>
              <a:gd name="connsiteY3" fmla="*/ 990600 h 990600"/>
              <a:gd name="connsiteX4" fmla="*/ 0 w 1887538"/>
              <a:gd name="connsiteY4" fmla="*/ 990600 h 990600"/>
              <a:gd name="connsiteX5" fmla="*/ 0 w 1887538"/>
              <a:gd name="connsiteY5" fmla="*/ 0 h 990600"/>
              <a:gd name="connsiteX0" fmla="*/ 0 w 1887538"/>
              <a:gd name="connsiteY0" fmla="*/ 0 h 990600"/>
              <a:gd name="connsiteX1" fmla="*/ 807244 w 1887538"/>
              <a:gd name="connsiteY1" fmla="*/ 794 h 990600"/>
              <a:gd name="connsiteX2" fmla="*/ 1392238 w 1887538"/>
              <a:gd name="connsiteY2" fmla="*/ 0 h 990600"/>
              <a:gd name="connsiteX3" fmla="*/ 1887538 w 1887538"/>
              <a:gd name="connsiteY3" fmla="*/ 495300 h 990600"/>
              <a:gd name="connsiteX4" fmla="*/ 1392238 w 1887538"/>
              <a:gd name="connsiteY4" fmla="*/ 990600 h 990600"/>
              <a:gd name="connsiteX5" fmla="*/ 0 w 1887538"/>
              <a:gd name="connsiteY5" fmla="*/ 990600 h 990600"/>
              <a:gd name="connsiteX6" fmla="*/ 0 w 1887538"/>
              <a:gd name="connsiteY6" fmla="*/ 0 h 990600"/>
              <a:gd name="connsiteX0" fmla="*/ 0 w 1887538"/>
              <a:gd name="connsiteY0" fmla="*/ 990600 h 990600"/>
              <a:gd name="connsiteX1" fmla="*/ 807244 w 1887538"/>
              <a:gd name="connsiteY1" fmla="*/ 794 h 990600"/>
              <a:gd name="connsiteX2" fmla="*/ 1392238 w 1887538"/>
              <a:gd name="connsiteY2" fmla="*/ 0 h 990600"/>
              <a:gd name="connsiteX3" fmla="*/ 1887538 w 1887538"/>
              <a:gd name="connsiteY3" fmla="*/ 495300 h 990600"/>
              <a:gd name="connsiteX4" fmla="*/ 1392238 w 1887538"/>
              <a:gd name="connsiteY4" fmla="*/ 990600 h 990600"/>
              <a:gd name="connsiteX5" fmla="*/ 0 w 1887538"/>
              <a:gd name="connsiteY5" fmla="*/ 990600 h 990600"/>
              <a:gd name="connsiteX0" fmla="*/ 0 w 1894682"/>
              <a:gd name="connsiteY0" fmla="*/ 992982 h 992982"/>
              <a:gd name="connsiteX1" fmla="*/ 814388 w 1894682"/>
              <a:gd name="connsiteY1" fmla="*/ 794 h 992982"/>
              <a:gd name="connsiteX2" fmla="*/ 1399382 w 1894682"/>
              <a:gd name="connsiteY2" fmla="*/ 0 h 992982"/>
              <a:gd name="connsiteX3" fmla="*/ 1894682 w 1894682"/>
              <a:gd name="connsiteY3" fmla="*/ 495300 h 992982"/>
              <a:gd name="connsiteX4" fmla="*/ 1399382 w 1894682"/>
              <a:gd name="connsiteY4" fmla="*/ 990600 h 992982"/>
              <a:gd name="connsiteX5" fmla="*/ 0 w 1894682"/>
              <a:gd name="connsiteY5" fmla="*/ 992982 h 992982"/>
              <a:gd name="connsiteX0" fmla="*/ 0 w 1889920"/>
              <a:gd name="connsiteY0" fmla="*/ 990601 h 990601"/>
              <a:gd name="connsiteX1" fmla="*/ 809626 w 1889920"/>
              <a:gd name="connsiteY1" fmla="*/ 794 h 990601"/>
              <a:gd name="connsiteX2" fmla="*/ 1394620 w 1889920"/>
              <a:gd name="connsiteY2" fmla="*/ 0 h 990601"/>
              <a:gd name="connsiteX3" fmla="*/ 1889920 w 1889920"/>
              <a:gd name="connsiteY3" fmla="*/ 495300 h 990601"/>
              <a:gd name="connsiteX4" fmla="*/ 1394620 w 1889920"/>
              <a:gd name="connsiteY4" fmla="*/ 990600 h 990601"/>
              <a:gd name="connsiteX5" fmla="*/ 0 w 1889920"/>
              <a:gd name="connsiteY5" fmla="*/ 990601 h 990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89920" h="990601">
                <a:moveTo>
                  <a:pt x="0" y="990601"/>
                </a:moveTo>
                <a:lnTo>
                  <a:pt x="809626" y="794"/>
                </a:lnTo>
                <a:lnTo>
                  <a:pt x="1394620" y="0"/>
                </a:lnTo>
                <a:lnTo>
                  <a:pt x="1889920" y="495300"/>
                </a:lnTo>
                <a:lnTo>
                  <a:pt x="1394620" y="990600"/>
                </a:lnTo>
                <a:lnTo>
                  <a:pt x="0" y="990601"/>
                </a:lnTo>
                <a:close/>
              </a:path>
            </a:pathLst>
          </a:custGeom>
          <a:solidFill>
            <a:srgbClr val="7789D7">
              <a:lumMod val="20000"/>
              <a:lumOff val="80000"/>
            </a:srgbClr>
          </a:solidFill>
          <a:ln w="3175" cap="flat" cmpd="sng" algn="ctr">
            <a:noFill/>
            <a:prstDash val="solid"/>
          </a:ln>
          <a:effectLst>
            <a:outerShdw blurRad="50800" dist="50800" dir="5400000" algn="t" rotWithShape="0">
              <a:prstClr val="black">
                <a:alpha val="40000"/>
              </a:prst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Calibri"/>
              <a:ea typeface="+mn-ea"/>
              <a:cs typeface="+mn-cs"/>
            </a:endParaRPr>
          </a:p>
        </p:txBody>
      </p:sp>
      <p:sp>
        <p:nvSpPr>
          <p:cNvPr id="7" name="Isosceles Triangle 6"/>
          <p:cNvSpPr/>
          <p:nvPr/>
        </p:nvSpPr>
        <p:spPr>
          <a:xfrm rot="16200000" flipV="1">
            <a:off x="3254376" y="881063"/>
            <a:ext cx="258762" cy="204787"/>
          </a:xfrm>
          <a:prstGeom prst="triangle">
            <a:avLst/>
          </a:prstGeom>
          <a:solidFill>
            <a:srgbClr val="7789D7">
              <a:lumMod val="20000"/>
              <a:lumOff val="80000"/>
            </a:srgbClr>
          </a:solidFill>
          <a:ln w="31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Calibri"/>
              <a:ea typeface="+mn-ea"/>
              <a:cs typeface="+mn-cs"/>
            </a:endParaRPr>
          </a:p>
        </p:txBody>
      </p:sp>
      <p:sp>
        <p:nvSpPr>
          <p:cNvPr id="8" name="Rounded Rectangle 7"/>
          <p:cNvSpPr/>
          <p:nvPr/>
        </p:nvSpPr>
        <p:spPr>
          <a:xfrm>
            <a:off x="1981200" y="2343151"/>
            <a:ext cx="4986338" cy="533399"/>
          </a:xfrm>
          <a:prstGeom prst="roundRect">
            <a:avLst/>
          </a:prstGeom>
          <a:solidFill>
            <a:srgbClr val="FFFFFF"/>
          </a:solidFill>
          <a:ln w="19050" cap="flat" cmpd="sng" algn="ctr">
            <a:solidFill>
              <a:srgbClr val="FFFFFF">
                <a:lumMod val="75000"/>
              </a:srgbClr>
            </a:solidFill>
            <a:prstDash val="dash"/>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srgbClr val="FFFFFF"/>
              </a:solidFill>
              <a:effectLst/>
              <a:uLnTx/>
              <a:uFillTx/>
              <a:latin typeface="Calibri"/>
              <a:ea typeface="+mn-ea"/>
              <a:cs typeface="+mn-cs"/>
            </a:endParaRPr>
          </a:p>
        </p:txBody>
      </p:sp>
      <p:sp>
        <p:nvSpPr>
          <p:cNvPr id="9" name="Snip Single Corner Rectangle 26"/>
          <p:cNvSpPr/>
          <p:nvPr/>
        </p:nvSpPr>
        <p:spPr>
          <a:xfrm flipH="1" flipV="1">
            <a:off x="4929188" y="593724"/>
            <a:ext cx="4062412" cy="871537"/>
          </a:xfrm>
          <a:custGeom>
            <a:avLst/>
            <a:gdLst>
              <a:gd name="connsiteX0" fmla="*/ 0 w 2324107"/>
              <a:gd name="connsiteY0" fmla="*/ 0 h 804860"/>
              <a:gd name="connsiteX1" fmla="*/ 1921677 w 2324107"/>
              <a:gd name="connsiteY1" fmla="*/ 0 h 804860"/>
              <a:gd name="connsiteX2" fmla="*/ 2324107 w 2324107"/>
              <a:gd name="connsiteY2" fmla="*/ 402430 h 804860"/>
              <a:gd name="connsiteX3" fmla="*/ 2324107 w 2324107"/>
              <a:gd name="connsiteY3" fmla="*/ 804860 h 804860"/>
              <a:gd name="connsiteX4" fmla="*/ 0 w 2324107"/>
              <a:gd name="connsiteY4" fmla="*/ 804860 h 804860"/>
              <a:gd name="connsiteX5" fmla="*/ 0 w 2324107"/>
              <a:gd name="connsiteY5" fmla="*/ 0 h 804860"/>
              <a:gd name="connsiteX0" fmla="*/ 0 w 2324107"/>
              <a:gd name="connsiteY0" fmla="*/ 0 h 804860"/>
              <a:gd name="connsiteX1" fmla="*/ 1921677 w 2324107"/>
              <a:gd name="connsiteY1" fmla="*/ 0 h 804860"/>
              <a:gd name="connsiteX2" fmla="*/ 2324107 w 2324107"/>
              <a:gd name="connsiteY2" fmla="*/ 804860 h 804860"/>
              <a:gd name="connsiteX3" fmla="*/ 0 w 2324107"/>
              <a:gd name="connsiteY3" fmla="*/ 804860 h 804860"/>
              <a:gd name="connsiteX4" fmla="*/ 0 w 2324107"/>
              <a:gd name="connsiteY4" fmla="*/ 0 h 804860"/>
              <a:gd name="connsiteX0" fmla="*/ 0 w 2324107"/>
              <a:gd name="connsiteY0" fmla="*/ 4762 h 809622"/>
              <a:gd name="connsiteX1" fmla="*/ 1321602 w 2324107"/>
              <a:gd name="connsiteY1" fmla="*/ 0 h 809622"/>
              <a:gd name="connsiteX2" fmla="*/ 2324107 w 2324107"/>
              <a:gd name="connsiteY2" fmla="*/ 809622 h 809622"/>
              <a:gd name="connsiteX3" fmla="*/ 0 w 2324107"/>
              <a:gd name="connsiteY3" fmla="*/ 809622 h 809622"/>
              <a:gd name="connsiteX4" fmla="*/ 0 w 2324107"/>
              <a:gd name="connsiteY4" fmla="*/ 4762 h 809622"/>
              <a:gd name="connsiteX0" fmla="*/ 0 w 2309819"/>
              <a:gd name="connsiteY0" fmla="*/ 4762 h 809622"/>
              <a:gd name="connsiteX1" fmla="*/ 1321602 w 2309819"/>
              <a:gd name="connsiteY1" fmla="*/ 0 h 809622"/>
              <a:gd name="connsiteX2" fmla="*/ 2309819 w 2309819"/>
              <a:gd name="connsiteY2" fmla="*/ 809622 h 809622"/>
              <a:gd name="connsiteX3" fmla="*/ 0 w 2309819"/>
              <a:gd name="connsiteY3" fmla="*/ 809622 h 809622"/>
              <a:gd name="connsiteX4" fmla="*/ 0 w 2309819"/>
              <a:gd name="connsiteY4" fmla="*/ 4762 h 809622"/>
              <a:gd name="connsiteX0" fmla="*/ 0 w 2309819"/>
              <a:gd name="connsiteY0" fmla="*/ 0 h 804860"/>
              <a:gd name="connsiteX1" fmla="*/ 1623842 w 2309819"/>
              <a:gd name="connsiteY1" fmla="*/ 1588 h 804860"/>
              <a:gd name="connsiteX2" fmla="*/ 2309819 w 2309819"/>
              <a:gd name="connsiteY2" fmla="*/ 804860 h 804860"/>
              <a:gd name="connsiteX3" fmla="*/ 0 w 2309819"/>
              <a:gd name="connsiteY3" fmla="*/ 804860 h 804860"/>
              <a:gd name="connsiteX4" fmla="*/ 0 w 2309819"/>
              <a:gd name="connsiteY4" fmla="*/ 0 h 8048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9819" h="804860">
                <a:moveTo>
                  <a:pt x="0" y="0"/>
                </a:moveTo>
                <a:lnTo>
                  <a:pt x="1623842" y="1588"/>
                </a:lnTo>
                <a:lnTo>
                  <a:pt x="2309819" y="804860"/>
                </a:lnTo>
                <a:lnTo>
                  <a:pt x="0" y="804860"/>
                </a:lnTo>
                <a:lnTo>
                  <a:pt x="0" y="0"/>
                </a:lnTo>
                <a:close/>
              </a:path>
            </a:pathLst>
          </a:custGeom>
          <a:solidFill>
            <a:srgbClr val="DA8282"/>
          </a:solidFill>
          <a:ln w="3175" cap="flat" cmpd="sng" algn="ctr">
            <a:noFill/>
            <a:prstDash val="solid"/>
          </a:ln>
          <a:effectLst>
            <a:outerShdw blurRad="50800" dist="50800" dir="5400000" algn="t" rotWithShape="0">
              <a:prstClr val="black">
                <a:alpha val="40000"/>
              </a:prst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Calibri"/>
              <a:ea typeface="+mn-ea"/>
              <a:cs typeface="+mn-cs"/>
            </a:endParaRPr>
          </a:p>
        </p:txBody>
      </p:sp>
      <p:sp>
        <p:nvSpPr>
          <p:cNvPr id="10" name="Pentagon 27"/>
          <p:cNvSpPr/>
          <p:nvPr/>
        </p:nvSpPr>
        <p:spPr>
          <a:xfrm rot="16200000" flipH="1" flipV="1">
            <a:off x="4541838" y="971551"/>
            <a:ext cx="1752600" cy="990600"/>
          </a:xfrm>
          <a:custGeom>
            <a:avLst/>
            <a:gdLst>
              <a:gd name="connsiteX0" fmla="*/ 0 w 1887538"/>
              <a:gd name="connsiteY0" fmla="*/ 0 h 990600"/>
              <a:gd name="connsiteX1" fmla="*/ 1392238 w 1887538"/>
              <a:gd name="connsiteY1" fmla="*/ 0 h 990600"/>
              <a:gd name="connsiteX2" fmla="*/ 1887538 w 1887538"/>
              <a:gd name="connsiteY2" fmla="*/ 495300 h 990600"/>
              <a:gd name="connsiteX3" fmla="*/ 1392238 w 1887538"/>
              <a:gd name="connsiteY3" fmla="*/ 990600 h 990600"/>
              <a:gd name="connsiteX4" fmla="*/ 0 w 1887538"/>
              <a:gd name="connsiteY4" fmla="*/ 990600 h 990600"/>
              <a:gd name="connsiteX5" fmla="*/ 0 w 1887538"/>
              <a:gd name="connsiteY5" fmla="*/ 0 h 990600"/>
              <a:gd name="connsiteX0" fmla="*/ 0 w 1887538"/>
              <a:gd name="connsiteY0" fmla="*/ 0 h 990600"/>
              <a:gd name="connsiteX1" fmla="*/ 807244 w 1887538"/>
              <a:gd name="connsiteY1" fmla="*/ 794 h 990600"/>
              <a:gd name="connsiteX2" fmla="*/ 1392238 w 1887538"/>
              <a:gd name="connsiteY2" fmla="*/ 0 h 990600"/>
              <a:gd name="connsiteX3" fmla="*/ 1887538 w 1887538"/>
              <a:gd name="connsiteY3" fmla="*/ 495300 h 990600"/>
              <a:gd name="connsiteX4" fmla="*/ 1392238 w 1887538"/>
              <a:gd name="connsiteY4" fmla="*/ 990600 h 990600"/>
              <a:gd name="connsiteX5" fmla="*/ 0 w 1887538"/>
              <a:gd name="connsiteY5" fmla="*/ 990600 h 990600"/>
              <a:gd name="connsiteX6" fmla="*/ 0 w 1887538"/>
              <a:gd name="connsiteY6" fmla="*/ 0 h 990600"/>
              <a:gd name="connsiteX0" fmla="*/ 0 w 1887538"/>
              <a:gd name="connsiteY0" fmla="*/ 990600 h 990600"/>
              <a:gd name="connsiteX1" fmla="*/ 807244 w 1887538"/>
              <a:gd name="connsiteY1" fmla="*/ 794 h 990600"/>
              <a:gd name="connsiteX2" fmla="*/ 1392238 w 1887538"/>
              <a:gd name="connsiteY2" fmla="*/ 0 h 990600"/>
              <a:gd name="connsiteX3" fmla="*/ 1887538 w 1887538"/>
              <a:gd name="connsiteY3" fmla="*/ 495300 h 990600"/>
              <a:gd name="connsiteX4" fmla="*/ 1392238 w 1887538"/>
              <a:gd name="connsiteY4" fmla="*/ 990600 h 990600"/>
              <a:gd name="connsiteX5" fmla="*/ 0 w 1887538"/>
              <a:gd name="connsiteY5" fmla="*/ 990600 h 990600"/>
              <a:gd name="connsiteX0" fmla="*/ 0 w 1894682"/>
              <a:gd name="connsiteY0" fmla="*/ 992982 h 992982"/>
              <a:gd name="connsiteX1" fmla="*/ 814388 w 1894682"/>
              <a:gd name="connsiteY1" fmla="*/ 794 h 992982"/>
              <a:gd name="connsiteX2" fmla="*/ 1399382 w 1894682"/>
              <a:gd name="connsiteY2" fmla="*/ 0 h 992982"/>
              <a:gd name="connsiteX3" fmla="*/ 1894682 w 1894682"/>
              <a:gd name="connsiteY3" fmla="*/ 495300 h 992982"/>
              <a:gd name="connsiteX4" fmla="*/ 1399382 w 1894682"/>
              <a:gd name="connsiteY4" fmla="*/ 990600 h 992982"/>
              <a:gd name="connsiteX5" fmla="*/ 0 w 1894682"/>
              <a:gd name="connsiteY5" fmla="*/ 992982 h 992982"/>
              <a:gd name="connsiteX0" fmla="*/ 0 w 1889920"/>
              <a:gd name="connsiteY0" fmla="*/ 990601 h 990601"/>
              <a:gd name="connsiteX1" fmla="*/ 809626 w 1889920"/>
              <a:gd name="connsiteY1" fmla="*/ 794 h 990601"/>
              <a:gd name="connsiteX2" fmla="*/ 1394620 w 1889920"/>
              <a:gd name="connsiteY2" fmla="*/ 0 h 990601"/>
              <a:gd name="connsiteX3" fmla="*/ 1889920 w 1889920"/>
              <a:gd name="connsiteY3" fmla="*/ 495300 h 990601"/>
              <a:gd name="connsiteX4" fmla="*/ 1394620 w 1889920"/>
              <a:gd name="connsiteY4" fmla="*/ 990600 h 990601"/>
              <a:gd name="connsiteX5" fmla="*/ 0 w 1889920"/>
              <a:gd name="connsiteY5" fmla="*/ 990601 h 990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89920" h="990601">
                <a:moveTo>
                  <a:pt x="0" y="990601"/>
                </a:moveTo>
                <a:lnTo>
                  <a:pt x="809626" y="794"/>
                </a:lnTo>
                <a:lnTo>
                  <a:pt x="1394620" y="0"/>
                </a:lnTo>
                <a:lnTo>
                  <a:pt x="1889920" y="495300"/>
                </a:lnTo>
                <a:lnTo>
                  <a:pt x="1394620" y="990600"/>
                </a:lnTo>
                <a:lnTo>
                  <a:pt x="0" y="990601"/>
                </a:lnTo>
                <a:close/>
              </a:path>
            </a:pathLst>
          </a:custGeom>
          <a:solidFill>
            <a:srgbClr val="DA8282">
              <a:lumMod val="20000"/>
              <a:lumOff val="80000"/>
            </a:srgbClr>
          </a:solidFill>
          <a:ln w="3175" cap="flat" cmpd="sng" algn="ctr">
            <a:noFill/>
            <a:prstDash val="solid"/>
          </a:ln>
          <a:effectLst>
            <a:outerShdw blurRad="50800" dist="50800" dir="5400000" algn="t" rotWithShape="0">
              <a:prstClr val="black">
                <a:alpha val="40000"/>
              </a:prst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Calibri"/>
              <a:ea typeface="+mn-ea"/>
              <a:cs typeface="+mn-cs"/>
            </a:endParaRPr>
          </a:p>
        </p:txBody>
      </p:sp>
      <p:sp>
        <p:nvSpPr>
          <p:cNvPr id="11" name="Isosceles Triangle 10"/>
          <p:cNvSpPr/>
          <p:nvPr/>
        </p:nvSpPr>
        <p:spPr>
          <a:xfrm rot="5400000" flipH="1" flipV="1">
            <a:off x="5616577" y="881063"/>
            <a:ext cx="258762" cy="204787"/>
          </a:xfrm>
          <a:prstGeom prst="triangle">
            <a:avLst/>
          </a:prstGeom>
          <a:solidFill>
            <a:srgbClr val="DA8282">
              <a:lumMod val="20000"/>
              <a:lumOff val="80000"/>
            </a:srgbClr>
          </a:solidFill>
          <a:ln w="31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Calibri"/>
              <a:ea typeface="+mn-ea"/>
              <a:cs typeface="+mn-cs"/>
            </a:endParaRPr>
          </a:p>
        </p:txBody>
      </p:sp>
      <p:sp>
        <p:nvSpPr>
          <p:cNvPr id="12" name="Snip Single Corner Rectangle 26"/>
          <p:cNvSpPr/>
          <p:nvPr/>
        </p:nvSpPr>
        <p:spPr>
          <a:xfrm>
            <a:off x="201881" y="4034909"/>
            <a:ext cx="3971925" cy="873125"/>
          </a:xfrm>
          <a:custGeom>
            <a:avLst/>
            <a:gdLst>
              <a:gd name="connsiteX0" fmla="*/ 0 w 2324107"/>
              <a:gd name="connsiteY0" fmla="*/ 0 h 804860"/>
              <a:gd name="connsiteX1" fmla="*/ 1921677 w 2324107"/>
              <a:gd name="connsiteY1" fmla="*/ 0 h 804860"/>
              <a:gd name="connsiteX2" fmla="*/ 2324107 w 2324107"/>
              <a:gd name="connsiteY2" fmla="*/ 402430 h 804860"/>
              <a:gd name="connsiteX3" fmla="*/ 2324107 w 2324107"/>
              <a:gd name="connsiteY3" fmla="*/ 804860 h 804860"/>
              <a:gd name="connsiteX4" fmla="*/ 0 w 2324107"/>
              <a:gd name="connsiteY4" fmla="*/ 804860 h 804860"/>
              <a:gd name="connsiteX5" fmla="*/ 0 w 2324107"/>
              <a:gd name="connsiteY5" fmla="*/ 0 h 804860"/>
              <a:gd name="connsiteX0" fmla="*/ 0 w 2324107"/>
              <a:gd name="connsiteY0" fmla="*/ 0 h 804860"/>
              <a:gd name="connsiteX1" fmla="*/ 1921677 w 2324107"/>
              <a:gd name="connsiteY1" fmla="*/ 0 h 804860"/>
              <a:gd name="connsiteX2" fmla="*/ 2324107 w 2324107"/>
              <a:gd name="connsiteY2" fmla="*/ 804860 h 804860"/>
              <a:gd name="connsiteX3" fmla="*/ 0 w 2324107"/>
              <a:gd name="connsiteY3" fmla="*/ 804860 h 804860"/>
              <a:gd name="connsiteX4" fmla="*/ 0 w 2324107"/>
              <a:gd name="connsiteY4" fmla="*/ 0 h 804860"/>
              <a:gd name="connsiteX0" fmla="*/ 0 w 2324107"/>
              <a:gd name="connsiteY0" fmla="*/ 4762 h 809622"/>
              <a:gd name="connsiteX1" fmla="*/ 1321602 w 2324107"/>
              <a:gd name="connsiteY1" fmla="*/ 0 h 809622"/>
              <a:gd name="connsiteX2" fmla="*/ 2324107 w 2324107"/>
              <a:gd name="connsiteY2" fmla="*/ 809622 h 809622"/>
              <a:gd name="connsiteX3" fmla="*/ 0 w 2324107"/>
              <a:gd name="connsiteY3" fmla="*/ 809622 h 809622"/>
              <a:gd name="connsiteX4" fmla="*/ 0 w 2324107"/>
              <a:gd name="connsiteY4" fmla="*/ 4762 h 809622"/>
              <a:gd name="connsiteX0" fmla="*/ 0 w 2309819"/>
              <a:gd name="connsiteY0" fmla="*/ 4762 h 809622"/>
              <a:gd name="connsiteX1" fmla="*/ 1321602 w 2309819"/>
              <a:gd name="connsiteY1" fmla="*/ 0 h 809622"/>
              <a:gd name="connsiteX2" fmla="*/ 2309819 w 2309819"/>
              <a:gd name="connsiteY2" fmla="*/ 809622 h 809622"/>
              <a:gd name="connsiteX3" fmla="*/ 0 w 2309819"/>
              <a:gd name="connsiteY3" fmla="*/ 809622 h 809622"/>
              <a:gd name="connsiteX4" fmla="*/ 0 w 2309819"/>
              <a:gd name="connsiteY4" fmla="*/ 4762 h 809622"/>
              <a:gd name="connsiteX0" fmla="*/ 0 w 2309819"/>
              <a:gd name="connsiteY0" fmla="*/ 0 h 804860"/>
              <a:gd name="connsiteX1" fmla="*/ 1623842 w 2309819"/>
              <a:gd name="connsiteY1" fmla="*/ 1588 h 804860"/>
              <a:gd name="connsiteX2" fmla="*/ 2309819 w 2309819"/>
              <a:gd name="connsiteY2" fmla="*/ 804860 h 804860"/>
              <a:gd name="connsiteX3" fmla="*/ 0 w 2309819"/>
              <a:gd name="connsiteY3" fmla="*/ 804860 h 804860"/>
              <a:gd name="connsiteX4" fmla="*/ 0 w 2309819"/>
              <a:gd name="connsiteY4" fmla="*/ 0 h 8048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9819" h="804860">
                <a:moveTo>
                  <a:pt x="0" y="0"/>
                </a:moveTo>
                <a:lnTo>
                  <a:pt x="1623842" y="1588"/>
                </a:lnTo>
                <a:lnTo>
                  <a:pt x="2309819" y="804860"/>
                </a:lnTo>
                <a:lnTo>
                  <a:pt x="0" y="804860"/>
                </a:lnTo>
                <a:lnTo>
                  <a:pt x="0" y="0"/>
                </a:lnTo>
                <a:close/>
              </a:path>
            </a:pathLst>
          </a:custGeom>
          <a:solidFill>
            <a:srgbClr val="55CBAC"/>
          </a:solidFill>
          <a:ln w="3175" cap="flat" cmpd="sng" algn="ctr">
            <a:noFill/>
            <a:prstDash val="solid"/>
          </a:ln>
          <a:effectLst>
            <a:outerShdw blurRad="50800" dist="50800" dir="16200000" rotWithShape="0">
              <a:prstClr val="black">
                <a:alpha val="40000"/>
              </a:prst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Calibri"/>
              <a:ea typeface="+mn-ea"/>
              <a:cs typeface="+mn-cs"/>
            </a:endParaRPr>
          </a:p>
        </p:txBody>
      </p:sp>
      <p:sp>
        <p:nvSpPr>
          <p:cNvPr id="13" name="Pentagon 27"/>
          <p:cNvSpPr/>
          <p:nvPr/>
        </p:nvSpPr>
        <p:spPr>
          <a:xfrm rot="16200000">
            <a:off x="2686844" y="3405981"/>
            <a:ext cx="2049462" cy="990600"/>
          </a:xfrm>
          <a:custGeom>
            <a:avLst/>
            <a:gdLst>
              <a:gd name="connsiteX0" fmla="*/ 0 w 1887538"/>
              <a:gd name="connsiteY0" fmla="*/ 0 h 990600"/>
              <a:gd name="connsiteX1" fmla="*/ 1392238 w 1887538"/>
              <a:gd name="connsiteY1" fmla="*/ 0 h 990600"/>
              <a:gd name="connsiteX2" fmla="*/ 1887538 w 1887538"/>
              <a:gd name="connsiteY2" fmla="*/ 495300 h 990600"/>
              <a:gd name="connsiteX3" fmla="*/ 1392238 w 1887538"/>
              <a:gd name="connsiteY3" fmla="*/ 990600 h 990600"/>
              <a:gd name="connsiteX4" fmla="*/ 0 w 1887538"/>
              <a:gd name="connsiteY4" fmla="*/ 990600 h 990600"/>
              <a:gd name="connsiteX5" fmla="*/ 0 w 1887538"/>
              <a:gd name="connsiteY5" fmla="*/ 0 h 990600"/>
              <a:gd name="connsiteX0" fmla="*/ 0 w 1887538"/>
              <a:gd name="connsiteY0" fmla="*/ 0 h 990600"/>
              <a:gd name="connsiteX1" fmla="*/ 807244 w 1887538"/>
              <a:gd name="connsiteY1" fmla="*/ 794 h 990600"/>
              <a:gd name="connsiteX2" fmla="*/ 1392238 w 1887538"/>
              <a:gd name="connsiteY2" fmla="*/ 0 h 990600"/>
              <a:gd name="connsiteX3" fmla="*/ 1887538 w 1887538"/>
              <a:gd name="connsiteY3" fmla="*/ 495300 h 990600"/>
              <a:gd name="connsiteX4" fmla="*/ 1392238 w 1887538"/>
              <a:gd name="connsiteY4" fmla="*/ 990600 h 990600"/>
              <a:gd name="connsiteX5" fmla="*/ 0 w 1887538"/>
              <a:gd name="connsiteY5" fmla="*/ 990600 h 990600"/>
              <a:gd name="connsiteX6" fmla="*/ 0 w 1887538"/>
              <a:gd name="connsiteY6" fmla="*/ 0 h 990600"/>
              <a:gd name="connsiteX0" fmla="*/ 0 w 1887538"/>
              <a:gd name="connsiteY0" fmla="*/ 990600 h 990600"/>
              <a:gd name="connsiteX1" fmla="*/ 807244 w 1887538"/>
              <a:gd name="connsiteY1" fmla="*/ 794 h 990600"/>
              <a:gd name="connsiteX2" fmla="*/ 1392238 w 1887538"/>
              <a:gd name="connsiteY2" fmla="*/ 0 h 990600"/>
              <a:gd name="connsiteX3" fmla="*/ 1887538 w 1887538"/>
              <a:gd name="connsiteY3" fmla="*/ 495300 h 990600"/>
              <a:gd name="connsiteX4" fmla="*/ 1392238 w 1887538"/>
              <a:gd name="connsiteY4" fmla="*/ 990600 h 990600"/>
              <a:gd name="connsiteX5" fmla="*/ 0 w 1887538"/>
              <a:gd name="connsiteY5" fmla="*/ 990600 h 990600"/>
              <a:gd name="connsiteX0" fmla="*/ 0 w 1894682"/>
              <a:gd name="connsiteY0" fmla="*/ 992982 h 992982"/>
              <a:gd name="connsiteX1" fmla="*/ 814388 w 1894682"/>
              <a:gd name="connsiteY1" fmla="*/ 794 h 992982"/>
              <a:gd name="connsiteX2" fmla="*/ 1399382 w 1894682"/>
              <a:gd name="connsiteY2" fmla="*/ 0 h 992982"/>
              <a:gd name="connsiteX3" fmla="*/ 1894682 w 1894682"/>
              <a:gd name="connsiteY3" fmla="*/ 495300 h 992982"/>
              <a:gd name="connsiteX4" fmla="*/ 1399382 w 1894682"/>
              <a:gd name="connsiteY4" fmla="*/ 990600 h 992982"/>
              <a:gd name="connsiteX5" fmla="*/ 0 w 1894682"/>
              <a:gd name="connsiteY5" fmla="*/ 992982 h 992982"/>
              <a:gd name="connsiteX0" fmla="*/ 0 w 1889920"/>
              <a:gd name="connsiteY0" fmla="*/ 990601 h 990601"/>
              <a:gd name="connsiteX1" fmla="*/ 809626 w 1889920"/>
              <a:gd name="connsiteY1" fmla="*/ 794 h 990601"/>
              <a:gd name="connsiteX2" fmla="*/ 1394620 w 1889920"/>
              <a:gd name="connsiteY2" fmla="*/ 0 h 990601"/>
              <a:gd name="connsiteX3" fmla="*/ 1889920 w 1889920"/>
              <a:gd name="connsiteY3" fmla="*/ 495300 h 990601"/>
              <a:gd name="connsiteX4" fmla="*/ 1394620 w 1889920"/>
              <a:gd name="connsiteY4" fmla="*/ 990600 h 990601"/>
              <a:gd name="connsiteX5" fmla="*/ 0 w 1889920"/>
              <a:gd name="connsiteY5" fmla="*/ 990601 h 990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89920" h="990601">
                <a:moveTo>
                  <a:pt x="0" y="990601"/>
                </a:moveTo>
                <a:lnTo>
                  <a:pt x="809626" y="794"/>
                </a:lnTo>
                <a:lnTo>
                  <a:pt x="1394620" y="0"/>
                </a:lnTo>
                <a:lnTo>
                  <a:pt x="1889920" y="495300"/>
                </a:lnTo>
                <a:lnTo>
                  <a:pt x="1394620" y="990600"/>
                </a:lnTo>
                <a:lnTo>
                  <a:pt x="0" y="990601"/>
                </a:lnTo>
                <a:close/>
              </a:path>
            </a:pathLst>
          </a:custGeom>
          <a:solidFill>
            <a:srgbClr val="55CBAC">
              <a:lumMod val="20000"/>
              <a:lumOff val="80000"/>
            </a:srgbClr>
          </a:solidFill>
          <a:ln w="3175" cap="flat" cmpd="sng" algn="ctr">
            <a:noFill/>
            <a:prstDash val="solid"/>
          </a:ln>
          <a:effectLst>
            <a:outerShdw blurRad="50800" dist="50800" dir="16200000" rotWithShape="0">
              <a:prstClr val="black">
                <a:alpha val="40000"/>
              </a:prst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Calibri"/>
              <a:ea typeface="+mn-ea"/>
              <a:cs typeface="+mn-cs"/>
            </a:endParaRPr>
          </a:p>
        </p:txBody>
      </p:sp>
      <p:sp>
        <p:nvSpPr>
          <p:cNvPr id="14" name="Isosceles Triangle 13"/>
          <p:cNvSpPr/>
          <p:nvPr/>
        </p:nvSpPr>
        <p:spPr>
          <a:xfrm rot="5400000">
            <a:off x="3255169" y="4431506"/>
            <a:ext cx="257175" cy="204787"/>
          </a:xfrm>
          <a:prstGeom prst="triangle">
            <a:avLst/>
          </a:prstGeom>
          <a:solidFill>
            <a:srgbClr val="55CBAC">
              <a:lumMod val="20000"/>
              <a:lumOff val="80000"/>
            </a:srgbClr>
          </a:solidFill>
          <a:ln w="31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Calibri"/>
              <a:ea typeface="+mn-ea"/>
              <a:cs typeface="+mn-cs"/>
            </a:endParaRPr>
          </a:p>
        </p:txBody>
      </p:sp>
      <p:sp>
        <p:nvSpPr>
          <p:cNvPr id="15" name="Snip Single Corner Rectangle 26"/>
          <p:cNvSpPr/>
          <p:nvPr/>
        </p:nvSpPr>
        <p:spPr>
          <a:xfrm flipH="1">
            <a:off x="4929188" y="4051300"/>
            <a:ext cx="4062412" cy="873125"/>
          </a:xfrm>
          <a:custGeom>
            <a:avLst/>
            <a:gdLst>
              <a:gd name="connsiteX0" fmla="*/ 0 w 2324107"/>
              <a:gd name="connsiteY0" fmla="*/ 0 h 804860"/>
              <a:gd name="connsiteX1" fmla="*/ 1921677 w 2324107"/>
              <a:gd name="connsiteY1" fmla="*/ 0 h 804860"/>
              <a:gd name="connsiteX2" fmla="*/ 2324107 w 2324107"/>
              <a:gd name="connsiteY2" fmla="*/ 402430 h 804860"/>
              <a:gd name="connsiteX3" fmla="*/ 2324107 w 2324107"/>
              <a:gd name="connsiteY3" fmla="*/ 804860 h 804860"/>
              <a:gd name="connsiteX4" fmla="*/ 0 w 2324107"/>
              <a:gd name="connsiteY4" fmla="*/ 804860 h 804860"/>
              <a:gd name="connsiteX5" fmla="*/ 0 w 2324107"/>
              <a:gd name="connsiteY5" fmla="*/ 0 h 804860"/>
              <a:gd name="connsiteX0" fmla="*/ 0 w 2324107"/>
              <a:gd name="connsiteY0" fmla="*/ 0 h 804860"/>
              <a:gd name="connsiteX1" fmla="*/ 1921677 w 2324107"/>
              <a:gd name="connsiteY1" fmla="*/ 0 h 804860"/>
              <a:gd name="connsiteX2" fmla="*/ 2324107 w 2324107"/>
              <a:gd name="connsiteY2" fmla="*/ 804860 h 804860"/>
              <a:gd name="connsiteX3" fmla="*/ 0 w 2324107"/>
              <a:gd name="connsiteY3" fmla="*/ 804860 h 804860"/>
              <a:gd name="connsiteX4" fmla="*/ 0 w 2324107"/>
              <a:gd name="connsiteY4" fmla="*/ 0 h 804860"/>
              <a:gd name="connsiteX0" fmla="*/ 0 w 2324107"/>
              <a:gd name="connsiteY0" fmla="*/ 4762 h 809622"/>
              <a:gd name="connsiteX1" fmla="*/ 1321602 w 2324107"/>
              <a:gd name="connsiteY1" fmla="*/ 0 h 809622"/>
              <a:gd name="connsiteX2" fmla="*/ 2324107 w 2324107"/>
              <a:gd name="connsiteY2" fmla="*/ 809622 h 809622"/>
              <a:gd name="connsiteX3" fmla="*/ 0 w 2324107"/>
              <a:gd name="connsiteY3" fmla="*/ 809622 h 809622"/>
              <a:gd name="connsiteX4" fmla="*/ 0 w 2324107"/>
              <a:gd name="connsiteY4" fmla="*/ 4762 h 809622"/>
              <a:gd name="connsiteX0" fmla="*/ 0 w 2309819"/>
              <a:gd name="connsiteY0" fmla="*/ 4762 h 809622"/>
              <a:gd name="connsiteX1" fmla="*/ 1321602 w 2309819"/>
              <a:gd name="connsiteY1" fmla="*/ 0 h 809622"/>
              <a:gd name="connsiteX2" fmla="*/ 2309819 w 2309819"/>
              <a:gd name="connsiteY2" fmla="*/ 809622 h 809622"/>
              <a:gd name="connsiteX3" fmla="*/ 0 w 2309819"/>
              <a:gd name="connsiteY3" fmla="*/ 809622 h 809622"/>
              <a:gd name="connsiteX4" fmla="*/ 0 w 2309819"/>
              <a:gd name="connsiteY4" fmla="*/ 4762 h 809622"/>
              <a:gd name="connsiteX0" fmla="*/ 0 w 2309819"/>
              <a:gd name="connsiteY0" fmla="*/ 0 h 804860"/>
              <a:gd name="connsiteX1" fmla="*/ 1623842 w 2309819"/>
              <a:gd name="connsiteY1" fmla="*/ 1588 h 804860"/>
              <a:gd name="connsiteX2" fmla="*/ 2309819 w 2309819"/>
              <a:gd name="connsiteY2" fmla="*/ 804860 h 804860"/>
              <a:gd name="connsiteX3" fmla="*/ 0 w 2309819"/>
              <a:gd name="connsiteY3" fmla="*/ 804860 h 804860"/>
              <a:gd name="connsiteX4" fmla="*/ 0 w 2309819"/>
              <a:gd name="connsiteY4" fmla="*/ 0 h 8048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9819" h="804860">
                <a:moveTo>
                  <a:pt x="0" y="0"/>
                </a:moveTo>
                <a:lnTo>
                  <a:pt x="1623842" y="1588"/>
                </a:lnTo>
                <a:lnTo>
                  <a:pt x="2309819" y="804860"/>
                </a:lnTo>
                <a:lnTo>
                  <a:pt x="0" y="804860"/>
                </a:lnTo>
                <a:lnTo>
                  <a:pt x="0" y="0"/>
                </a:lnTo>
                <a:close/>
              </a:path>
            </a:pathLst>
          </a:custGeom>
          <a:solidFill>
            <a:srgbClr val="F5BB17"/>
          </a:solidFill>
          <a:ln w="3175" cap="flat" cmpd="sng" algn="ctr">
            <a:noFill/>
            <a:prstDash val="solid"/>
          </a:ln>
          <a:effectLst>
            <a:outerShdw blurRad="50800" dist="50800" dir="16200000" rotWithShape="0">
              <a:prstClr val="black">
                <a:alpha val="40000"/>
              </a:prst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Calibri"/>
              <a:ea typeface="+mn-ea"/>
              <a:cs typeface="+mn-cs"/>
            </a:endParaRPr>
          </a:p>
        </p:txBody>
      </p:sp>
      <p:sp>
        <p:nvSpPr>
          <p:cNvPr id="16" name="Pentagon 27"/>
          <p:cNvSpPr/>
          <p:nvPr/>
        </p:nvSpPr>
        <p:spPr>
          <a:xfrm rot="5400000" flipH="1">
            <a:off x="4393407" y="3405981"/>
            <a:ext cx="2049462" cy="990600"/>
          </a:xfrm>
          <a:custGeom>
            <a:avLst/>
            <a:gdLst>
              <a:gd name="connsiteX0" fmla="*/ 0 w 1887538"/>
              <a:gd name="connsiteY0" fmla="*/ 0 h 990600"/>
              <a:gd name="connsiteX1" fmla="*/ 1392238 w 1887538"/>
              <a:gd name="connsiteY1" fmla="*/ 0 h 990600"/>
              <a:gd name="connsiteX2" fmla="*/ 1887538 w 1887538"/>
              <a:gd name="connsiteY2" fmla="*/ 495300 h 990600"/>
              <a:gd name="connsiteX3" fmla="*/ 1392238 w 1887538"/>
              <a:gd name="connsiteY3" fmla="*/ 990600 h 990600"/>
              <a:gd name="connsiteX4" fmla="*/ 0 w 1887538"/>
              <a:gd name="connsiteY4" fmla="*/ 990600 h 990600"/>
              <a:gd name="connsiteX5" fmla="*/ 0 w 1887538"/>
              <a:gd name="connsiteY5" fmla="*/ 0 h 990600"/>
              <a:gd name="connsiteX0" fmla="*/ 0 w 1887538"/>
              <a:gd name="connsiteY0" fmla="*/ 0 h 990600"/>
              <a:gd name="connsiteX1" fmla="*/ 807244 w 1887538"/>
              <a:gd name="connsiteY1" fmla="*/ 794 h 990600"/>
              <a:gd name="connsiteX2" fmla="*/ 1392238 w 1887538"/>
              <a:gd name="connsiteY2" fmla="*/ 0 h 990600"/>
              <a:gd name="connsiteX3" fmla="*/ 1887538 w 1887538"/>
              <a:gd name="connsiteY3" fmla="*/ 495300 h 990600"/>
              <a:gd name="connsiteX4" fmla="*/ 1392238 w 1887538"/>
              <a:gd name="connsiteY4" fmla="*/ 990600 h 990600"/>
              <a:gd name="connsiteX5" fmla="*/ 0 w 1887538"/>
              <a:gd name="connsiteY5" fmla="*/ 990600 h 990600"/>
              <a:gd name="connsiteX6" fmla="*/ 0 w 1887538"/>
              <a:gd name="connsiteY6" fmla="*/ 0 h 990600"/>
              <a:gd name="connsiteX0" fmla="*/ 0 w 1887538"/>
              <a:gd name="connsiteY0" fmla="*/ 990600 h 990600"/>
              <a:gd name="connsiteX1" fmla="*/ 807244 w 1887538"/>
              <a:gd name="connsiteY1" fmla="*/ 794 h 990600"/>
              <a:gd name="connsiteX2" fmla="*/ 1392238 w 1887538"/>
              <a:gd name="connsiteY2" fmla="*/ 0 h 990600"/>
              <a:gd name="connsiteX3" fmla="*/ 1887538 w 1887538"/>
              <a:gd name="connsiteY3" fmla="*/ 495300 h 990600"/>
              <a:gd name="connsiteX4" fmla="*/ 1392238 w 1887538"/>
              <a:gd name="connsiteY4" fmla="*/ 990600 h 990600"/>
              <a:gd name="connsiteX5" fmla="*/ 0 w 1887538"/>
              <a:gd name="connsiteY5" fmla="*/ 990600 h 990600"/>
              <a:gd name="connsiteX0" fmla="*/ 0 w 1894682"/>
              <a:gd name="connsiteY0" fmla="*/ 992982 h 992982"/>
              <a:gd name="connsiteX1" fmla="*/ 814388 w 1894682"/>
              <a:gd name="connsiteY1" fmla="*/ 794 h 992982"/>
              <a:gd name="connsiteX2" fmla="*/ 1399382 w 1894682"/>
              <a:gd name="connsiteY2" fmla="*/ 0 h 992982"/>
              <a:gd name="connsiteX3" fmla="*/ 1894682 w 1894682"/>
              <a:gd name="connsiteY3" fmla="*/ 495300 h 992982"/>
              <a:gd name="connsiteX4" fmla="*/ 1399382 w 1894682"/>
              <a:gd name="connsiteY4" fmla="*/ 990600 h 992982"/>
              <a:gd name="connsiteX5" fmla="*/ 0 w 1894682"/>
              <a:gd name="connsiteY5" fmla="*/ 992982 h 992982"/>
              <a:gd name="connsiteX0" fmla="*/ 0 w 1889920"/>
              <a:gd name="connsiteY0" fmla="*/ 990601 h 990601"/>
              <a:gd name="connsiteX1" fmla="*/ 809626 w 1889920"/>
              <a:gd name="connsiteY1" fmla="*/ 794 h 990601"/>
              <a:gd name="connsiteX2" fmla="*/ 1394620 w 1889920"/>
              <a:gd name="connsiteY2" fmla="*/ 0 h 990601"/>
              <a:gd name="connsiteX3" fmla="*/ 1889920 w 1889920"/>
              <a:gd name="connsiteY3" fmla="*/ 495300 h 990601"/>
              <a:gd name="connsiteX4" fmla="*/ 1394620 w 1889920"/>
              <a:gd name="connsiteY4" fmla="*/ 990600 h 990601"/>
              <a:gd name="connsiteX5" fmla="*/ 0 w 1889920"/>
              <a:gd name="connsiteY5" fmla="*/ 990601 h 990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89920" h="990601">
                <a:moveTo>
                  <a:pt x="0" y="990601"/>
                </a:moveTo>
                <a:lnTo>
                  <a:pt x="809626" y="794"/>
                </a:lnTo>
                <a:lnTo>
                  <a:pt x="1394620" y="0"/>
                </a:lnTo>
                <a:lnTo>
                  <a:pt x="1889920" y="495300"/>
                </a:lnTo>
                <a:lnTo>
                  <a:pt x="1394620" y="990600"/>
                </a:lnTo>
                <a:lnTo>
                  <a:pt x="0" y="990601"/>
                </a:lnTo>
                <a:close/>
              </a:path>
            </a:pathLst>
          </a:custGeom>
          <a:solidFill>
            <a:srgbClr val="F5BB17">
              <a:lumMod val="20000"/>
              <a:lumOff val="80000"/>
            </a:srgbClr>
          </a:solidFill>
          <a:ln w="3175" cap="flat" cmpd="sng" algn="ctr">
            <a:noFill/>
            <a:prstDash val="solid"/>
          </a:ln>
          <a:effectLst>
            <a:outerShdw blurRad="50800" dist="50800" dir="16200000" rotWithShape="0">
              <a:prstClr val="black">
                <a:alpha val="40000"/>
              </a:prst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Calibri"/>
              <a:ea typeface="+mn-ea"/>
              <a:cs typeface="+mn-cs"/>
            </a:endParaRPr>
          </a:p>
        </p:txBody>
      </p:sp>
      <p:sp>
        <p:nvSpPr>
          <p:cNvPr id="17" name="Isosceles Triangle 16"/>
          <p:cNvSpPr/>
          <p:nvPr/>
        </p:nvSpPr>
        <p:spPr>
          <a:xfrm rot="16200000" flipH="1">
            <a:off x="5617369" y="4431506"/>
            <a:ext cx="257175" cy="204787"/>
          </a:xfrm>
          <a:prstGeom prst="triangle">
            <a:avLst/>
          </a:prstGeom>
          <a:solidFill>
            <a:srgbClr val="F5BB17">
              <a:lumMod val="20000"/>
              <a:lumOff val="80000"/>
            </a:srgbClr>
          </a:solidFill>
          <a:ln w="31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Calibri"/>
              <a:ea typeface="+mn-ea"/>
              <a:cs typeface="+mn-cs"/>
            </a:endParaRPr>
          </a:p>
        </p:txBody>
      </p:sp>
      <p:sp>
        <p:nvSpPr>
          <p:cNvPr id="18" name="Text Box 3"/>
          <p:cNvSpPr txBox="1">
            <a:spLocks noChangeArrowheads="1"/>
          </p:cNvSpPr>
          <p:nvPr/>
        </p:nvSpPr>
        <p:spPr bwMode="ltGray">
          <a:xfrm>
            <a:off x="2187843" y="2343150"/>
            <a:ext cx="497495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2400" b="1" dirty="0" err="1">
                <a:solidFill>
                  <a:schemeClr val="accent2">
                    <a:lumMod val="75000"/>
                  </a:schemeClr>
                </a:solidFill>
                <a:latin typeface="Times New Roman" pitchFamily="18" charset="0"/>
                <a:cs typeface="Times New Roman" pitchFamily="18" charset="0"/>
              </a:rPr>
              <a:t>Có</a:t>
            </a:r>
            <a:r>
              <a:rPr lang="en-US" sz="2400" b="1" dirty="0">
                <a:solidFill>
                  <a:schemeClr val="accent2">
                    <a:lumMod val="75000"/>
                  </a:schemeClr>
                </a:solidFill>
                <a:latin typeface="Times New Roman" pitchFamily="18" charset="0"/>
                <a:cs typeface="Times New Roman" pitchFamily="18" charset="0"/>
              </a:rPr>
              <a:t> </a:t>
            </a:r>
            <a:r>
              <a:rPr lang="en-US" sz="2400" b="1" dirty="0" err="1">
                <a:solidFill>
                  <a:schemeClr val="accent2">
                    <a:lumMod val="75000"/>
                  </a:schemeClr>
                </a:solidFill>
                <a:latin typeface="Times New Roman" pitchFamily="18" charset="0"/>
                <a:cs typeface="Times New Roman" pitchFamily="18" charset="0"/>
              </a:rPr>
              <a:t>thể</a:t>
            </a:r>
            <a:r>
              <a:rPr lang="en-US" sz="2400" b="1" dirty="0">
                <a:solidFill>
                  <a:schemeClr val="accent2">
                    <a:lumMod val="75000"/>
                  </a:schemeClr>
                </a:solidFill>
                <a:latin typeface="Times New Roman" pitchFamily="18" charset="0"/>
                <a:cs typeface="Times New Roman" pitchFamily="18" charset="0"/>
              </a:rPr>
              <a:t> </a:t>
            </a:r>
            <a:r>
              <a:rPr lang="en-US" sz="2400" b="1" dirty="0" err="1">
                <a:solidFill>
                  <a:schemeClr val="accent2">
                    <a:lumMod val="75000"/>
                  </a:schemeClr>
                </a:solidFill>
                <a:latin typeface="Times New Roman" pitchFamily="18" charset="0"/>
                <a:cs typeface="Times New Roman" pitchFamily="18" charset="0"/>
              </a:rPr>
              <a:t>vượt</a:t>
            </a:r>
            <a:r>
              <a:rPr lang="en-US" sz="2400" b="1" dirty="0">
                <a:solidFill>
                  <a:schemeClr val="accent2">
                    <a:lumMod val="75000"/>
                  </a:schemeClr>
                </a:solidFill>
                <a:latin typeface="Times New Roman" pitchFamily="18" charset="0"/>
                <a:cs typeface="Times New Roman" pitchFamily="18" charset="0"/>
              </a:rPr>
              <a:t> qua </a:t>
            </a:r>
            <a:r>
              <a:rPr lang="en-US" sz="2400" b="1" dirty="0" err="1">
                <a:solidFill>
                  <a:schemeClr val="accent2">
                    <a:lumMod val="75000"/>
                  </a:schemeClr>
                </a:solidFill>
                <a:latin typeface="Times New Roman" pitchFamily="18" charset="0"/>
                <a:cs typeface="Times New Roman" pitchFamily="18" charset="0"/>
              </a:rPr>
              <a:t>Ấn</a:t>
            </a:r>
            <a:r>
              <a:rPr lang="en-US" sz="2400" b="1" dirty="0">
                <a:solidFill>
                  <a:schemeClr val="accent2">
                    <a:lumMod val="75000"/>
                  </a:schemeClr>
                </a:solidFill>
                <a:latin typeface="Times New Roman" pitchFamily="18" charset="0"/>
                <a:cs typeface="Times New Roman" pitchFamily="18" charset="0"/>
              </a:rPr>
              <a:t> </a:t>
            </a:r>
            <a:r>
              <a:rPr lang="en-US" sz="2400" b="1" dirty="0" err="1">
                <a:solidFill>
                  <a:schemeClr val="accent2">
                    <a:lumMod val="75000"/>
                  </a:schemeClr>
                </a:solidFill>
                <a:latin typeface="Times New Roman" pitchFamily="18" charset="0"/>
                <a:cs typeface="Times New Roman" pitchFamily="18" charset="0"/>
              </a:rPr>
              <a:t>Độ</a:t>
            </a:r>
            <a:r>
              <a:rPr lang="en-US" sz="2400" b="1" dirty="0">
                <a:solidFill>
                  <a:schemeClr val="accent2">
                    <a:lumMod val="75000"/>
                  </a:schemeClr>
                </a:solidFill>
                <a:latin typeface="Times New Roman" pitchFamily="18" charset="0"/>
                <a:cs typeface="Times New Roman" pitchFamily="18" charset="0"/>
              </a:rPr>
              <a:t> </a:t>
            </a:r>
            <a:r>
              <a:rPr lang="en-US" sz="2400" b="1" dirty="0" err="1">
                <a:solidFill>
                  <a:schemeClr val="accent2">
                    <a:lumMod val="75000"/>
                  </a:schemeClr>
                </a:solidFill>
                <a:latin typeface="Times New Roman" pitchFamily="18" charset="0"/>
                <a:cs typeface="Times New Roman" pitchFamily="18" charset="0"/>
              </a:rPr>
              <a:t>sau</a:t>
            </a:r>
            <a:r>
              <a:rPr lang="en-US" sz="2400" b="1" dirty="0">
                <a:solidFill>
                  <a:schemeClr val="accent2">
                    <a:lumMod val="75000"/>
                  </a:schemeClr>
                </a:solidFill>
                <a:latin typeface="Times New Roman" pitchFamily="18" charset="0"/>
                <a:cs typeface="Times New Roman" pitchFamily="18" charset="0"/>
              </a:rPr>
              <a:t> 2025 ???</a:t>
            </a:r>
          </a:p>
        </p:txBody>
      </p:sp>
      <p:sp>
        <p:nvSpPr>
          <p:cNvPr id="19" name="Text Box 3"/>
          <p:cNvSpPr txBox="1">
            <a:spLocks noChangeArrowheads="1"/>
          </p:cNvSpPr>
          <p:nvPr/>
        </p:nvSpPr>
        <p:spPr bwMode="ltGray">
          <a:xfrm>
            <a:off x="457200" y="691068"/>
            <a:ext cx="2714818" cy="707886"/>
          </a:xfrm>
          <a:prstGeom prst="rect">
            <a:avLst/>
          </a:prstGeom>
          <a:noFill/>
          <a:ln w="9525" algn="ctr">
            <a:noFill/>
            <a:miter lim="800000"/>
            <a:headEnd/>
            <a:tailEnd/>
          </a:ln>
          <a:effectLst/>
        </p:spPr>
        <p:txBody>
          <a:bodyPr wrap="square">
            <a:spAutoFit/>
          </a:bodyPr>
          <a:lstStyle/>
          <a:p>
            <a:pPr algn="ctr">
              <a:spcBef>
                <a:spcPct val="50000"/>
              </a:spcBef>
            </a:pPr>
            <a:r>
              <a:rPr lang="en-US" sz="2000" b="1" dirty="0" err="1">
                <a:solidFill>
                  <a:schemeClr val="accent2">
                    <a:lumMod val="75000"/>
                  </a:schemeClr>
                </a:solidFill>
                <a:latin typeface="Times New Roman" pitchFamily="18" charset="0"/>
                <a:cs typeface="Times New Roman" pitchFamily="18" charset="0"/>
              </a:rPr>
              <a:t>Hạ</a:t>
            </a:r>
            <a:r>
              <a:rPr lang="en-US" sz="2000" b="1" dirty="0">
                <a:solidFill>
                  <a:schemeClr val="accent2">
                    <a:lumMod val="75000"/>
                  </a:schemeClr>
                </a:solidFill>
                <a:latin typeface="Times New Roman" pitchFamily="18" charset="0"/>
                <a:cs typeface="Times New Roman" pitchFamily="18" charset="0"/>
              </a:rPr>
              <a:t> </a:t>
            </a:r>
            <a:r>
              <a:rPr lang="en-US" sz="2000" b="1" dirty="0" err="1">
                <a:solidFill>
                  <a:schemeClr val="accent2">
                    <a:lumMod val="75000"/>
                  </a:schemeClr>
                </a:solidFill>
                <a:latin typeface="Times New Roman" pitchFamily="18" charset="0"/>
                <a:cs typeface="Times New Roman" pitchFamily="18" charset="0"/>
              </a:rPr>
              <a:t>giá</a:t>
            </a:r>
            <a:r>
              <a:rPr lang="en-US" sz="2000" b="1" dirty="0">
                <a:solidFill>
                  <a:schemeClr val="accent2">
                    <a:lumMod val="75000"/>
                  </a:schemeClr>
                </a:solidFill>
                <a:latin typeface="Times New Roman" pitchFamily="18" charset="0"/>
                <a:cs typeface="Times New Roman" pitchFamily="18" charset="0"/>
              </a:rPr>
              <a:t> </a:t>
            </a:r>
            <a:r>
              <a:rPr lang="en-US" sz="2000" b="1" dirty="0" err="1">
                <a:solidFill>
                  <a:schemeClr val="accent2">
                    <a:lumMod val="75000"/>
                  </a:schemeClr>
                </a:solidFill>
                <a:latin typeface="Times New Roman" pitchFamily="18" charset="0"/>
                <a:cs typeface="Times New Roman" pitchFamily="18" charset="0"/>
              </a:rPr>
              <a:t>thành</a:t>
            </a:r>
            <a:r>
              <a:rPr lang="en-US" sz="2000" b="1" dirty="0">
                <a:solidFill>
                  <a:schemeClr val="accent2">
                    <a:lumMod val="75000"/>
                  </a:schemeClr>
                </a:solidFill>
                <a:latin typeface="Times New Roman" pitchFamily="18" charset="0"/>
                <a:cs typeface="Times New Roman" pitchFamily="18" charset="0"/>
              </a:rPr>
              <a:t>, </a:t>
            </a:r>
            <a:r>
              <a:rPr lang="en-US" sz="2000" b="1" dirty="0" err="1">
                <a:solidFill>
                  <a:schemeClr val="accent2">
                    <a:lumMod val="75000"/>
                  </a:schemeClr>
                </a:solidFill>
                <a:latin typeface="Times New Roman" pitchFamily="18" charset="0"/>
                <a:cs typeface="Times New Roman" pitchFamily="18" charset="0"/>
              </a:rPr>
              <a:t>tăng</a:t>
            </a:r>
            <a:r>
              <a:rPr lang="en-US" sz="2000" b="1" dirty="0">
                <a:solidFill>
                  <a:schemeClr val="accent2">
                    <a:lumMod val="75000"/>
                  </a:schemeClr>
                </a:solidFill>
                <a:latin typeface="Times New Roman" pitchFamily="18" charset="0"/>
                <a:cs typeface="Times New Roman" pitchFamily="18" charset="0"/>
              </a:rPr>
              <a:t> </a:t>
            </a:r>
            <a:r>
              <a:rPr lang="en-US" sz="2000" b="1" dirty="0" err="1">
                <a:solidFill>
                  <a:schemeClr val="accent2">
                    <a:lumMod val="75000"/>
                  </a:schemeClr>
                </a:solidFill>
                <a:latin typeface="Times New Roman" pitchFamily="18" charset="0"/>
                <a:cs typeface="Times New Roman" pitchFamily="18" charset="0"/>
              </a:rPr>
              <a:t>cạnh</a:t>
            </a:r>
            <a:r>
              <a:rPr lang="en-US" sz="2000" b="1" dirty="0">
                <a:solidFill>
                  <a:schemeClr val="accent2">
                    <a:lumMod val="75000"/>
                  </a:schemeClr>
                </a:solidFill>
                <a:latin typeface="Times New Roman" pitchFamily="18" charset="0"/>
                <a:cs typeface="Times New Roman" pitchFamily="18" charset="0"/>
              </a:rPr>
              <a:t> </a:t>
            </a:r>
            <a:r>
              <a:rPr lang="en-US" sz="2000" b="1" dirty="0" err="1">
                <a:solidFill>
                  <a:schemeClr val="accent2">
                    <a:lumMod val="75000"/>
                  </a:schemeClr>
                </a:solidFill>
                <a:latin typeface="Times New Roman" pitchFamily="18" charset="0"/>
                <a:cs typeface="Times New Roman" pitchFamily="18" charset="0"/>
              </a:rPr>
              <a:t>tranh</a:t>
            </a:r>
            <a:endParaRPr lang="en-US" sz="2000" b="1" dirty="0">
              <a:solidFill>
                <a:schemeClr val="accent2">
                  <a:lumMod val="75000"/>
                </a:schemeClr>
              </a:solidFill>
              <a:latin typeface="Times New Roman" pitchFamily="18" charset="0"/>
              <a:cs typeface="Times New Roman" pitchFamily="18" charset="0"/>
            </a:endParaRPr>
          </a:p>
        </p:txBody>
      </p:sp>
      <p:sp>
        <p:nvSpPr>
          <p:cNvPr id="20" name="Text Box 3"/>
          <p:cNvSpPr txBox="1">
            <a:spLocks noChangeArrowheads="1"/>
          </p:cNvSpPr>
          <p:nvPr/>
        </p:nvSpPr>
        <p:spPr bwMode="ltGray">
          <a:xfrm>
            <a:off x="531620" y="4149864"/>
            <a:ext cx="2714818" cy="707886"/>
          </a:xfrm>
          <a:prstGeom prst="rect">
            <a:avLst/>
          </a:prstGeom>
          <a:noFill/>
          <a:ln w="9525" algn="ctr">
            <a:noFill/>
            <a:miter lim="800000"/>
            <a:headEnd/>
            <a:tailEnd/>
          </a:ln>
          <a:effectLst/>
        </p:spPr>
        <p:txBody>
          <a:bodyPr wrap="square">
            <a:spAutoFit/>
          </a:bodyPr>
          <a:lstStyle/>
          <a:p>
            <a:pPr algn="ctr"/>
            <a:r>
              <a:rPr lang="en-US" sz="2000" b="1" dirty="0" err="1" smtClean="0">
                <a:solidFill>
                  <a:srgbClr val="002060"/>
                </a:solidFill>
                <a:latin typeface="Times New Roman" pitchFamily="18" charset="0"/>
                <a:cs typeface="Times New Roman" pitchFamily="18" charset="0"/>
              </a:rPr>
              <a:t>Hơn</a:t>
            </a:r>
            <a:r>
              <a:rPr lang="en-US" sz="2000" b="1" dirty="0" smtClean="0">
                <a:solidFill>
                  <a:srgbClr val="002060"/>
                </a:solidFill>
                <a:latin typeface="Times New Roman" pitchFamily="18" charset="0"/>
                <a:cs typeface="Times New Roman" pitchFamily="18" charset="0"/>
              </a:rPr>
              <a:t> 1 </a:t>
            </a:r>
            <a:r>
              <a:rPr lang="en-US" sz="2000" b="1" dirty="0" err="1">
                <a:solidFill>
                  <a:srgbClr val="002060"/>
                </a:solidFill>
                <a:latin typeface="Times New Roman" pitchFamily="18" charset="0"/>
                <a:cs typeface="Times New Roman" pitchFamily="18" charset="0"/>
              </a:rPr>
              <a:t>triệu</a:t>
            </a:r>
            <a:r>
              <a:rPr lang="en-US" sz="2000" b="1" dirty="0">
                <a:solidFill>
                  <a:srgbClr val="002060"/>
                </a:solidFill>
                <a:latin typeface="Times New Roman" pitchFamily="18" charset="0"/>
                <a:cs typeface="Times New Roman" pitchFamily="18" charset="0"/>
              </a:rPr>
              <a:t> </a:t>
            </a:r>
            <a:r>
              <a:rPr lang="en-US" sz="2000" b="1" dirty="0" err="1">
                <a:solidFill>
                  <a:srgbClr val="002060"/>
                </a:solidFill>
                <a:latin typeface="Times New Roman" pitchFamily="18" charset="0"/>
                <a:cs typeface="Times New Roman" pitchFamily="18" charset="0"/>
              </a:rPr>
              <a:t>tấn</a:t>
            </a:r>
            <a:r>
              <a:rPr lang="en-US" sz="2000" b="1" dirty="0">
                <a:solidFill>
                  <a:srgbClr val="002060"/>
                </a:solidFill>
                <a:latin typeface="Times New Roman" pitchFamily="18" charset="0"/>
                <a:cs typeface="Times New Roman" pitchFamily="18" charset="0"/>
              </a:rPr>
              <a:t> </a:t>
            </a:r>
            <a:r>
              <a:rPr lang="en-US" sz="2000" b="1" dirty="0" err="1">
                <a:solidFill>
                  <a:srgbClr val="002060"/>
                </a:solidFill>
                <a:latin typeface="Times New Roman" pitchFamily="18" charset="0"/>
                <a:cs typeface="Times New Roman" pitchFamily="18" charset="0"/>
              </a:rPr>
              <a:t>năm</a:t>
            </a:r>
            <a:r>
              <a:rPr lang="en-US" sz="2000" b="1" dirty="0">
                <a:solidFill>
                  <a:srgbClr val="002060"/>
                </a:solidFill>
                <a:latin typeface="Times New Roman" pitchFamily="18" charset="0"/>
                <a:cs typeface="Times New Roman" pitchFamily="18" charset="0"/>
              </a:rPr>
              <a:t> 2025</a:t>
            </a:r>
            <a:endParaRPr kumimoji="0" lang="en-US" sz="2000" b="1" i="0" u="none" strike="noStrike" kern="0" cap="none" spc="0" normalizeH="0" baseline="0" noProof="0" dirty="0">
              <a:ln>
                <a:noFill/>
              </a:ln>
              <a:solidFill>
                <a:srgbClr val="FFFFFF"/>
              </a:solidFill>
              <a:effectLst/>
              <a:uLnTx/>
              <a:uFillTx/>
              <a:latin typeface="Arial" charset="0"/>
            </a:endParaRPr>
          </a:p>
        </p:txBody>
      </p:sp>
      <p:sp>
        <p:nvSpPr>
          <p:cNvPr id="21" name="Text Box 3"/>
          <p:cNvSpPr txBox="1">
            <a:spLocks noChangeArrowheads="1"/>
          </p:cNvSpPr>
          <p:nvPr/>
        </p:nvSpPr>
        <p:spPr bwMode="ltGray">
          <a:xfrm>
            <a:off x="5886450" y="844668"/>
            <a:ext cx="2778620" cy="384721"/>
          </a:xfrm>
          <a:prstGeom prst="rect">
            <a:avLst/>
          </a:prstGeom>
          <a:noFill/>
          <a:ln w="9525" algn="ctr">
            <a:noFill/>
            <a:miter lim="800000"/>
            <a:headEnd/>
            <a:tailEnd/>
          </a:ln>
          <a:effectLst/>
        </p:spPr>
        <p:txBody>
          <a:bodyPr wrap="square">
            <a:spAutoFit/>
          </a:bodyPr>
          <a:lstStyle/>
          <a:p>
            <a:pPr lvl="0" algn="r">
              <a:lnSpc>
                <a:spcPct val="95000"/>
              </a:lnSpc>
              <a:spcAft>
                <a:spcPts val="800"/>
              </a:spcAft>
              <a:buClrTx/>
            </a:pPr>
            <a:r>
              <a:rPr lang="en-US" sz="2000" b="1" dirty="0" err="1">
                <a:solidFill>
                  <a:srgbClr val="002060"/>
                </a:solidFill>
                <a:latin typeface="Times New Roman" pitchFamily="18" charset="0"/>
                <a:cs typeface="Times New Roman" pitchFamily="18" charset="0"/>
              </a:rPr>
              <a:t>Xuất</a:t>
            </a:r>
            <a:r>
              <a:rPr lang="en-US" sz="2000" b="1" dirty="0">
                <a:solidFill>
                  <a:srgbClr val="002060"/>
                </a:solidFill>
                <a:latin typeface="Times New Roman" pitchFamily="18" charset="0"/>
                <a:cs typeface="Times New Roman" pitchFamily="18" charset="0"/>
              </a:rPr>
              <a:t> </a:t>
            </a:r>
            <a:r>
              <a:rPr lang="en-US" sz="2000" b="1" dirty="0" err="1">
                <a:solidFill>
                  <a:srgbClr val="002060"/>
                </a:solidFill>
                <a:latin typeface="Times New Roman" pitchFamily="18" charset="0"/>
                <a:cs typeface="Times New Roman" pitchFamily="18" charset="0"/>
              </a:rPr>
              <a:t>xứ</a:t>
            </a:r>
            <a:r>
              <a:rPr lang="en-US" sz="2000" b="1" dirty="0">
                <a:solidFill>
                  <a:srgbClr val="002060"/>
                </a:solidFill>
                <a:latin typeface="Times New Roman" pitchFamily="18" charset="0"/>
                <a:cs typeface="Times New Roman" pitchFamily="18" charset="0"/>
              </a:rPr>
              <a:t> &amp; </a:t>
            </a:r>
            <a:r>
              <a:rPr lang="en-US" sz="2000" b="1" dirty="0" err="1">
                <a:solidFill>
                  <a:srgbClr val="002060"/>
                </a:solidFill>
                <a:latin typeface="Times New Roman" pitchFamily="18" charset="0"/>
                <a:cs typeface="Times New Roman" pitchFamily="18" charset="0"/>
              </a:rPr>
              <a:t>chứng</a:t>
            </a:r>
            <a:r>
              <a:rPr lang="en-US" sz="2000" b="1" dirty="0">
                <a:solidFill>
                  <a:srgbClr val="002060"/>
                </a:solidFill>
                <a:latin typeface="Times New Roman" pitchFamily="18" charset="0"/>
                <a:cs typeface="Times New Roman" pitchFamily="18" charset="0"/>
              </a:rPr>
              <a:t> </a:t>
            </a:r>
            <a:r>
              <a:rPr lang="en-US" sz="2000" b="1" dirty="0" err="1">
                <a:solidFill>
                  <a:srgbClr val="002060"/>
                </a:solidFill>
                <a:latin typeface="Times New Roman" pitchFamily="18" charset="0"/>
                <a:cs typeface="Times New Roman" pitchFamily="18" charset="0"/>
              </a:rPr>
              <a:t>nhận</a:t>
            </a:r>
            <a:endParaRPr kumimoji="0" lang="en-US" sz="2000" b="1" i="0" u="none" strike="noStrike" kern="0" cap="none" spc="0" normalizeH="0" baseline="0" noProof="0" dirty="0">
              <a:ln>
                <a:noFill/>
              </a:ln>
              <a:solidFill>
                <a:srgbClr val="FFFFFF"/>
              </a:solidFill>
              <a:effectLst/>
              <a:uLnTx/>
              <a:uFillTx/>
              <a:latin typeface="Arial" charset="0"/>
            </a:endParaRPr>
          </a:p>
        </p:txBody>
      </p:sp>
      <p:sp>
        <p:nvSpPr>
          <p:cNvPr id="22" name="Text Box 3"/>
          <p:cNvSpPr txBox="1">
            <a:spLocks noChangeArrowheads="1"/>
          </p:cNvSpPr>
          <p:nvPr/>
        </p:nvSpPr>
        <p:spPr bwMode="ltGray">
          <a:xfrm>
            <a:off x="5984380" y="4171950"/>
            <a:ext cx="2778620" cy="707886"/>
          </a:xfrm>
          <a:prstGeom prst="rect">
            <a:avLst/>
          </a:prstGeom>
          <a:noFill/>
          <a:ln w="9525" algn="ctr">
            <a:noFill/>
            <a:miter lim="800000"/>
            <a:headEnd/>
            <a:tailEnd/>
          </a:ln>
          <a:effectLst/>
        </p:spPr>
        <p:txBody>
          <a:bodyPr wrap="square">
            <a:spAutoFit/>
          </a:bodyPr>
          <a:lstStyle/>
          <a:p>
            <a:pPr algn="ctr">
              <a:spcBef>
                <a:spcPct val="50000"/>
              </a:spcBef>
            </a:pPr>
            <a:r>
              <a:rPr lang="en-US" sz="2000" b="1" dirty="0" err="1">
                <a:solidFill>
                  <a:srgbClr val="002060"/>
                </a:solidFill>
                <a:latin typeface="Times New Roman" pitchFamily="18" charset="0"/>
                <a:cs typeface="Times New Roman" pitchFamily="18" charset="0"/>
              </a:rPr>
              <a:t>Mở</a:t>
            </a:r>
            <a:r>
              <a:rPr lang="en-US" sz="2000" b="1" dirty="0">
                <a:solidFill>
                  <a:srgbClr val="002060"/>
                </a:solidFill>
                <a:latin typeface="Times New Roman" pitchFamily="18" charset="0"/>
                <a:cs typeface="Times New Roman" pitchFamily="18" charset="0"/>
              </a:rPr>
              <a:t> </a:t>
            </a:r>
            <a:r>
              <a:rPr lang="en-US" sz="2000" b="1" dirty="0" err="1">
                <a:solidFill>
                  <a:srgbClr val="002060"/>
                </a:solidFill>
                <a:latin typeface="Times New Roman" pitchFamily="18" charset="0"/>
                <a:cs typeface="Times New Roman" pitchFamily="18" charset="0"/>
              </a:rPr>
              <a:t>rộng</a:t>
            </a:r>
            <a:r>
              <a:rPr lang="en-US" sz="2000" b="1" dirty="0">
                <a:solidFill>
                  <a:srgbClr val="002060"/>
                </a:solidFill>
                <a:latin typeface="Times New Roman" pitchFamily="18" charset="0"/>
                <a:cs typeface="Times New Roman" pitchFamily="18" charset="0"/>
              </a:rPr>
              <a:t> </a:t>
            </a:r>
            <a:r>
              <a:rPr lang="en-US" sz="2000" b="1" dirty="0" err="1">
                <a:solidFill>
                  <a:srgbClr val="002060"/>
                </a:solidFill>
                <a:latin typeface="Times New Roman" pitchFamily="18" charset="0"/>
                <a:cs typeface="Times New Roman" pitchFamily="18" charset="0"/>
              </a:rPr>
              <a:t>phát</a:t>
            </a:r>
            <a:r>
              <a:rPr lang="en-US" sz="2000" b="1" dirty="0">
                <a:solidFill>
                  <a:srgbClr val="002060"/>
                </a:solidFill>
                <a:latin typeface="Times New Roman" pitchFamily="18" charset="0"/>
                <a:cs typeface="Times New Roman" pitchFamily="18" charset="0"/>
              </a:rPr>
              <a:t> </a:t>
            </a:r>
            <a:r>
              <a:rPr lang="en-US" sz="2000" b="1" dirty="0" err="1">
                <a:solidFill>
                  <a:srgbClr val="002060"/>
                </a:solidFill>
                <a:latin typeface="Times New Roman" pitchFamily="18" charset="0"/>
                <a:cs typeface="Times New Roman" pitchFamily="18" charset="0"/>
              </a:rPr>
              <a:t>triển</a:t>
            </a:r>
            <a:r>
              <a:rPr lang="en-US" sz="2000" b="1" dirty="0">
                <a:solidFill>
                  <a:srgbClr val="002060"/>
                </a:solidFill>
                <a:latin typeface="Times New Roman" pitchFamily="18" charset="0"/>
                <a:cs typeface="Times New Roman" pitchFamily="18" charset="0"/>
              </a:rPr>
              <a:t> TT </a:t>
            </a:r>
            <a:r>
              <a:rPr lang="en-US" sz="2000" b="1" dirty="0" err="1">
                <a:solidFill>
                  <a:srgbClr val="002060"/>
                </a:solidFill>
                <a:latin typeface="Times New Roman" pitchFamily="18" charset="0"/>
                <a:cs typeface="Times New Roman" pitchFamily="18" charset="0"/>
              </a:rPr>
              <a:t>nội</a:t>
            </a:r>
            <a:r>
              <a:rPr lang="en-US" sz="2000" b="1" dirty="0">
                <a:solidFill>
                  <a:srgbClr val="002060"/>
                </a:solidFill>
                <a:latin typeface="Times New Roman" pitchFamily="18" charset="0"/>
                <a:cs typeface="Times New Roman" pitchFamily="18" charset="0"/>
              </a:rPr>
              <a:t> </a:t>
            </a:r>
            <a:r>
              <a:rPr lang="en-US" sz="2000" b="1" dirty="0" err="1">
                <a:solidFill>
                  <a:srgbClr val="002060"/>
                </a:solidFill>
                <a:latin typeface="Times New Roman" pitchFamily="18" charset="0"/>
                <a:cs typeface="Times New Roman" pitchFamily="18" charset="0"/>
              </a:rPr>
              <a:t>địa</a:t>
            </a:r>
            <a:endParaRPr lang="en-US" sz="2000" b="1" dirty="0">
              <a:solidFill>
                <a:srgbClr val="002060"/>
              </a:solidFill>
              <a:latin typeface="Times New Roman" pitchFamily="18" charset="0"/>
              <a:cs typeface="Times New Roman" pitchFamily="18" charset="0"/>
            </a:endParaRPr>
          </a:p>
        </p:txBody>
      </p:sp>
      <p:sp>
        <p:nvSpPr>
          <p:cNvPr id="23" name="TextBox 1"/>
          <p:cNvSpPr txBox="1">
            <a:spLocks noChangeArrowheads="1"/>
          </p:cNvSpPr>
          <p:nvPr/>
        </p:nvSpPr>
        <p:spPr bwMode="auto">
          <a:xfrm>
            <a:off x="3414713" y="1492251"/>
            <a:ext cx="557212" cy="492125"/>
          </a:xfrm>
          <a:prstGeom prst="rect">
            <a:avLst/>
          </a:prstGeom>
          <a:noFill/>
          <a:ln w="9525">
            <a:noFill/>
            <a:miter lim="800000"/>
            <a:headEnd/>
            <a:tailEnd/>
          </a:ln>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600" b="1" i="0" u="sng" strike="noStrike" kern="0" cap="none" spc="0" normalizeH="0" baseline="0" noProof="0">
                <a:ln>
                  <a:noFill/>
                </a:ln>
                <a:solidFill>
                  <a:srgbClr val="7789D7"/>
                </a:solidFill>
                <a:effectLst/>
                <a:uLnTx/>
                <a:uFillTx/>
                <a:latin typeface="Arial" charset="0"/>
              </a:rPr>
              <a:t>01</a:t>
            </a:r>
          </a:p>
        </p:txBody>
      </p:sp>
      <p:sp>
        <p:nvSpPr>
          <p:cNvPr id="24" name="TextBox 23"/>
          <p:cNvSpPr txBox="1"/>
          <p:nvPr/>
        </p:nvSpPr>
        <p:spPr>
          <a:xfrm>
            <a:off x="5140325" y="1492251"/>
            <a:ext cx="557213" cy="492125"/>
          </a:xfrm>
          <a:prstGeom prst="rect">
            <a:avLst/>
          </a:prstGeom>
          <a:noFill/>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600" b="1" i="0" u="sng" strike="noStrike" kern="0" cap="none" spc="0" normalizeH="0" baseline="0" noProof="0" dirty="0">
                <a:ln>
                  <a:noFill/>
                </a:ln>
                <a:solidFill>
                  <a:srgbClr val="DA8282"/>
                </a:solidFill>
                <a:effectLst/>
                <a:uLnTx/>
                <a:uFillTx/>
                <a:latin typeface="Arial" pitchFamily="34" charset="0"/>
                <a:cs typeface="Arial" pitchFamily="34" charset="0"/>
              </a:rPr>
              <a:t>02</a:t>
            </a:r>
          </a:p>
        </p:txBody>
      </p:sp>
      <p:sp>
        <p:nvSpPr>
          <p:cNvPr id="25" name="TextBox 24"/>
          <p:cNvSpPr txBox="1"/>
          <p:nvPr/>
        </p:nvSpPr>
        <p:spPr>
          <a:xfrm>
            <a:off x="3414713" y="3611563"/>
            <a:ext cx="557212" cy="492125"/>
          </a:xfrm>
          <a:prstGeom prst="rect">
            <a:avLst/>
          </a:prstGeom>
          <a:noFill/>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600" b="1" i="0" u="sng" strike="noStrike" kern="0" cap="none" spc="0" normalizeH="0" baseline="0" noProof="0" dirty="0">
                <a:ln>
                  <a:noFill/>
                </a:ln>
                <a:solidFill>
                  <a:srgbClr val="55CBAC"/>
                </a:solidFill>
                <a:effectLst/>
                <a:uLnTx/>
                <a:uFillTx/>
                <a:latin typeface="Arial" pitchFamily="34" charset="0"/>
                <a:cs typeface="Arial" pitchFamily="34" charset="0"/>
              </a:rPr>
              <a:t>03</a:t>
            </a:r>
          </a:p>
        </p:txBody>
      </p:sp>
      <p:sp>
        <p:nvSpPr>
          <p:cNvPr id="26" name="TextBox 25"/>
          <p:cNvSpPr txBox="1"/>
          <p:nvPr/>
        </p:nvSpPr>
        <p:spPr>
          <a:xfrm>
            <a:off x="5140325" y="3611563"/>
            <a:ext cx="557213" cy="492125"/>
          </a:xfrm>
          <a:prstGeom prst="rect">
            <a:avLst/>
          </a:prstGeom>
          <a:noFill/>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600" b="1" i="0" u="sng" strike="noStrike" kern="0" cap="none" spc="0" normalizeH="0" baseline="0" noProof="0" dirty="0">
                <a:ln>
                  <a:noFill/>
                </a:ln>
                <a:solidFill>
                  <a:srgbClr val="F5BB17"/>
                </a:solidFill>
                <a:effectLst/>
                <a:uLnTx/>
                <a:uFillTx/>
                <a:latin typeface="Arial" pitchFamily="34" charset="0"/>
                <a:cs typeface="Arial" pitchFamily="34" charset="0"/>
              </a:rPr>
              <a:t>04</a:t>
            </a:r>
          </a:p>
        </p:txBody>
      </p:sp>
    </p:spTree>
    <p:extLst>
      <p:ext uri="{BB962C8B-B14F-4D97-AF65-F5344CB8AC3E}">
        <p14:creationId xmlns:p14="http://schemas.microsoft.com/office/powerpoint/2010/main" val="786548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1000"/>
                                        <p:tgtEl>
                                          <p:spTgt spid="23"/>
                                        </p:tgtEl>
                                      </p:cBhvr>
                                    </p:animEffect>
                                    <p:anim calcmode="lin" valueType="num">
                                      <p:cBhvr>
                                        <p:cTn id="28" dur="1000" fill="hold"/>
                                        <p:tgtEl>
                                          <p:spTgt spid="23"/>
                                        </p:tgtEl>
                                        <p:attrNameLst>
                                          <p:attrName>ppt_x</p:attrName>
                                        </p:attrNameLst>
                                      </p:cBhvr>
                                      <p:tavLst>
                                        <p:tav tm="0">
                                          <p:val>
                                            <p:strVal val="#ppt_x"/>
                                          </p:val>
                                        </p:tav>
                                        <p:tav tm="100000">
                                          <p:val>
                                            <p:strVal val="#ppt_x"/>
                                          </p:val>
                                        </p:tav>
                                      </p:tavLst>
                                    </p:anim>
                                    <p:anim calcmode="lin" valueType="num">
                                      <p:cBhvr>
                                        <p:cTn id="29"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fade">
                                      <p:cBhvr>
                                        <p:cTn id="34" dur="1000"/>
                                        <p:tgtEl>
                                          <p:spTgt spid="24"/>
                                        </p:tgtEl>
                                      </p:cBhvr>
                                    </p:animEffect>
                                    <p:anim calcmode="lin" valueType="num">
                                      <p:cBhvr>
                                        <p:cTn id="35" dur="1000" fill="hold"/>
                                        <p:tgtEl>
                                          <p:spTgt spid="24"/>
                                        </p:tgtEl>
                                        <p:attrNameLst>
                                          <p:attrName>ppt_x</p:attrName>
                                        </p:attrNameLst>
                                      </p:cBhvr>
                                      <p:tavLst>
                                        <p:tav tm="0">
                                          <p:val>
                                            <p:strVal val="#ppt_x"/>
                                          </p:val>
                                        </p:tav>
                                        <p:tav tm="100000">
                                          <p:val>
                                            <p:strVal val="#ppt_x"/>
                                          </p:val>
                                        </p:tav>
                                      </p:tavLst>
                                    </p:anim>
                                    <p:anim calcmode="lin" valueType="num">
                                      <p:cBhvr>
                                        <p:cTn id="36" dur="1000" fill="hold"/>
                                        <p:tgtEl>
                                          <p:spTgt spid="24"/>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1000"/>
                                        <p:tgtEl>
                                          <p:spTgt spid="11"/>
                                        </p:tgtEl>
                                      </p:cBhvr>
                                    </p:animEffect>
                                    <p:anim calcmode="lin" valueType="num">
                                      <p:cBhvr>
                                        <p:cTn id="40" dur="1000" fill="hold"/>
                                        <p:tgtEl>
                                          <p:spTgt spid="11"/>
                                        </p:tgtEl>
                                        <p:attrNameLst>
                                          <p:attrName>ppt_x</p:attrName>
                                        </p:attrNameLst>
                                      </p:cBhvr>
                                      <p:tavLst>
                                        <p:tav tm="0">
                                          <p:val>
                                            <p:strVal val="#ppt_x"/>
                                          </p:val>
                                        </p:tav>
                                        <p:tav tm="100000">
                                          <p:val>
                                            <p:strVal val="#ppt_x"/>
                                          </p:val>
                                        </p:tav>
                                      </p:tavLst>
                                    </p:anim>
                                    <p:anim calcmode="lin" valueType="num">
                                      <p:cBhvr>
                                        <p:cTn id="41" dur="1000" fill="hold"/>
                                        <p:tgtEl>
                                          <p:spTgt spid="11"/>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fade">
                                      <p:cBhvr>
                                        <p:cTn id="44" dur="1000"/>
                                        <p:tgtEl>
                                          <p:spTgt spid="21"/>
                                        </p:tgtEl>
                                      </p:cBhvr>
                                    </p:animEffect>
                                    <p:anim calcmode="lin" valueType="num">
                                      <p:cBhvr>
                                        <p:cTn id="45" dur="1000" fill="hold"/>
                                        <p:tgtEl>
                                          <p:spTgt spid="21"/>
                                        </p:tgtEl>
                                        <p:attrNameLst>
                                          <p:attrName>ppt_x</p:attrName>
                                        </p:attrNameLst>
                                      </p:cBhvr>
                                      <p:tavLst>
                                        <p:tav tm="0">
                                          <p:val>
                                            <p:strVal val="#ppt_x"/>
                                          </p:val>
                                        </p:tav>
                                        <p:tav tm="100000">
                                          <p:val>
                                            <p:strVal val="#ppt_x"/>
                                          </p:val>
                                        </p:tav>
                                      </p:tavLst>
                                    </p:anim>
                                    <p:anim calcmode="lin" valueType="num">
                                      <p:cBhvr>
                                        <p:cTn id="46" dur="1000" fill="hold"/>
                                        <p:tgtEl>
                                          <p:spTgt spid="21"/>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1000"/>
                                        <p:tgtEl>
                                          <p:spTgt spid="9"/>
                                        </p:tgtEl>
                                      </p:cBhvr>
                                    </p:animEffect>
                                    <p:anim calcmode="lin" valueType="num">
                                      <p:cBhvr>
                                        <p:cTn id="50" dur="1000" fill="hold"/>
                                        <p:tgtEl>
                                          <p:spTgt spid="9"/>
                                        </p:tgtEl>
                                        <p:attrNameLst>
                                          <p:attrName>ppt_x</p:attrName>
                                        </p:attrNameLst>
                                      </p:cBhvr>
                                      <p:tavLst>
                                        <p:tav tm="0">
                                          <p:val>
                                            <p:strVal val="#ppt_x"/>
                                          </p:val>
                                        </p:tav>
                                        <p:tav tm="100000">
                                          <p:val>
                                            <p:strVal val="#ppt_x"/>
                                          </p:val>
                                        </p:tav>
                                      </p:tavLst>
                                    </p:anim>
                                    <p:anim calcmode="lin" valueType="num">
                                      <p:cBhvr>
                                        <p:cTn id="51" dur="1000" fill="hold"/>
                                        <p:tgtEl>
                                          <p:spTgt spid="9"/>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10"/>
                                        </p:tgtEl>
                                        <p:attrNameLst>
                                          <p:attrName>style.visibility</p:attrName>
                                        </p:attrNameLst>
                                      </p:cBhvr>
                                      <p:to>
                                        <p:strVal val="visible"/>
                                      </p:to>
                                    </p:set>
                                    <p:animEffect transition="in" filter="fade">
                                      <p:cBhvr>
                                        <p:cTn id="54" dur="1000"/>
                                        <p:tgtEl>
                                          <p:spTgt spid="10"/>
                                        </p:tgtEl>
                                      </p:cBhvr>
                                    </p:animEffect>
                                    <p:anim calcmode="lin" valueType="num">
                                      <p:cBhvr>
                                        <p:cTn id="55" dur="1000" fill="hold"/>
                                        <p:tgtEl>
                                          <p:spTgt spid="10"/>
                                        </p:tgtEl>
                                        <p:attrNameLst>
                                          <p:attrName>ppt_x</p:attrName>
                                        </p:attrNameLst>
                                      </p:cBhvr>
                                      <p:tavLst>
                                        <p:tav tm="0">
                                          <p:val>
                                            <p:strVal val="#ppt_x"/>
                                          </p:val>
                                        </p:tav>
                                        <p:tav tm="100000">
                                          <p:val>
                                            <p:strVal val="#ppt_x"/>
                                          </p:val>
                                        </p:tav>
                                      </p:tavLst>
                                    </p:anim>
                                    <p:anim calcmode="lin" valueType="num">
                                      <p:cBhvr>
                                        <p:cTn id="5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20"/>
                                        </p:tgtEl>
                                        <p:attrNameLst>
                                          <p:attrName>style.visibility</p:attrName>
                                        </p:attrNameLst>
                                      </p:cBhvr>
                                      <p:to>
                                        <p:strVal val="visible"/>
                                      </p:to>
                                    </p:set>
                                    <p:animEffect transition="in" filter="fade">
                                      <p:cBhvr>
                                        <p:cTn id="61" dur="1000"/>
                                        <p:tgtEl>
                                          <p:spTgt spid="20"/>
                                        </p:tgtEl>
                                      </p:cBhvr>
                                    </p:animEffect>
                                    <p:anim calcmode="lin" valueType="num">
                                      <p:cBhvr>
                                        <p:cTn id="62" dur="1000" fill="hold"/>
                                        <p:tgtEl>
                                          <p:spTgt spid="20"/>
                                        </p:tgtEl>
                                        <p:attrNameLst>
                                          <p:attrName>ppt_x</p:attrName>
                                        </p:attrNameLst>
                                      </p:cBhvr>
                                      <p:tavLst>
                                        <p:tav tm="0">
                                          <p:val>
                                            <p:strVal val="#ppt_x"/>
                                          </p:val>
                                        </p:tav>
                                        <p:tav tm="100000">
                                          <p:val>
                                            <p:strVal val="#ppt_x"/>
                                          </p:val>
                                        </p:tav>
                                      </p:tavLst>
                                    </p:anim>
                                    <p:anim calcmode="lin" valueType="num">
                                      <p:cBhvr>
                                        <p:cTn id="63" dur="1000" fill="hold"/>
                                        <p:tgtEl>
                                          <p:spTgt spid="20"/>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12"/>
                                        </p:tgtEl>
                                        <p:attrNameLst>
                                          <p:attrName>style.visibility</p:attrName>
                                        </p:attrNameLst>
                                      </p:cBhvr>
                                      <p:to>
                                        <p:strVal val="visible"/>
                                      </p:to>
                                    </p:set>
                                    <p:animEffect transition="in" filter="fade">
                                      <p:cBhvr>
                                        <p:cTn id="66" dur="1000"/>
                                        <p:tgtEl>
                                          <p:spTgt spid="12"/>
                                        </p:tgtEl>
                                      </p:cBhvr>
                                    </p:animEffect>
                                    <p:anim calcmode="lin" valueType="num">
                                      <p:cBhvr>
                                        <p:cTn id="67" dur="1000" fill="hold"/>
                                        <p:tgtEl>
                                          <p:spTgt spid="12"/>
                                        </p:tgtEl>
                                        <p:attrNameLst>
                                          <p:attrName>ppt_x</p:attrName>
                                        </p:attrNameLst>
                                      </p:cBhvr>
                                      <p:tavLst>
                                        <p:tav tm="0">
                                          <p:val>
                                            <p:strVal val="#ppt_x"/>
                                          </p:val>
                                        </p:tav>
                                        <p:tav tm="100000">
                                          <p:val>
                                            <p:strVal val="#ppt_x"/>
                                          </p:val>
                                        </p:tav>
                                      </p:tavLst>
                                    </p:anim>
                                    <p:anim calcmode="lin" valueType="num">
                                      <p:cBhvr>
                                        <p:cTn id="68" dur="1000" fill="hold"/>
                                        <p:tgtEl>
                                          <p:spTgt spid="12"/>
                                        </p:tgtEl>
                                        <p:attrNameLst>
                                          <p:attrName>ppt_y</p:attrName>
                                        </p:attrNameLst>
                                      </p:cBhvr>
                                      <p:tavLst>
                                        <p:tav tm="0">
                                          <p:val>
                                            <p:strVal val="#ppt_y+.1"/>
                                          </p:val>
                                        </p:tav>
                                        <p:tav tm="100000">
                                          <p:val>
                                            <p:strVal val="#ppt_y"/>
                                          </p:val>
                                        </p:tav>
                                      </p:tavLst>
                                    </p:anim>
                                  </p:childTnLst>
                                </p:cTn>
                              </p:par>
                              <p:par>
                                <p:cTn id="69" presetID="42" presetClass="entr" presetSubtype="0" fill="hold" grpId="0" nodeType="withEffect">
                                  <p:stCondLst>
                                    <p:cond delay="0"/>
                                  </p:stCondLst>
                                  <p:childTnLst>
                                    <p:set>
                                      <p:cBhvr>
                                        <p:cTn id="70" dur="1" fill="hold">
                                          <p:stCondLst>
                                            <p:cond delay="0"/>
                                          </p:stCondLst>
                                        </p:cTn>
                                        <p:tgtEl>
                                          <p:spTgt spid="13"/>
                                        </p:tgtEl>
                                        <p:attrNameLst>
                                          <p:attrName>style.visibility</p:attrName>
                                        </p:attrNameLst>
                                      </p:cBhvr>
                                      <p:to>
                                        <p:strVal val="visible"/>
                                      </p:to>
                                    </p:set>
                                    <p:animEffect transition="in" filter="fade">
                                      <p:cBhvr>
                                        <p:cTn id="71" dur="1000"/>
                                        <p:tgtEl>
                                          <p:spTgt spid="13"/>
                                        </p:tgtEl>
                                      </p:cBhvr>
                                    </p:animEffect>
                                    <p:anim calcmode="lin" valueType="num">
                                      <p:cBhvr>
                                        <p:cTn id="72" dur="1000" fill="hold"/>
                                        <p:tgtEl>
                                          <p:spTgt spid="13"/>
                                        </p:tgtEl>
                                        <p:attrNameLst>
                                          <p:attrName>ppt_x</p:attrName>
                                        </p:attrNameLst>
                                      </p:cBhvr>
                                      <p:tavLst>
                                        <p:tav tm="0">
                                          <p:val>
                                            <p:strVal val="#ppt_x"/>
                                          </p:val>
                                        </p:tav>
                                        <p:tav tm="100000">
                                          <p:val>
                                            <p:strVal val="#ppt_x"/>
                                          </p:val>
                                        </p:tav>
                                      </p:tavLst>
                                    </p:anim>
                                    <p:anim calcmode="lin" valueType="num">
                                      <p:cBhvr>
                                        <p:cTn id="73" dur="1000" fill="hold"/>
                                        <p:tgtEl>
                                          <p:spTgt spid="13"/>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14"/>
                                        </p:tgtEl>
                                        <p:attrNameLst>
                                          <p:attrName>style.visibility</p:attrName>
                                        </p:attrNameLst>
                                      </p:cBhvr>
                                      <p:to>
                                        <p:strVal val="visible"/>
                                      </p:to>
                                    </p:set>
                                    <p:animEffect transition="in" filter="fade">
                                      <p:cBhvr>
                                        <p:cTn id="76" dur="1000"/>
                                        <p:tgtEl>
                                          <p:spTgt spid="14"/>
                                        </p:tgtEl>
                                      </p:cBhvr>
                                    </p:animEffect>
                                    <p:anim calcmode="lin" valueType="num">
                                      <p:cBhvr>
                                        <p:cTn id="77" dur="1000" fill="hold"/>
                                        <p:tgtEl>
                                          <p:spTgt spid="14"/>
                                        </p:tgtEl>
                                        <p:attrNameLst>
                                          <p:attrName>ppt_x</p:attrName>
                                        </p:attrNameLst>
                                      </p:cBhvr>
                                      <p:tavLst>
                                        <p:tav tm="0">
                                          <p:val>
                                            <p:strVal val="#ppt_x"/>
                                          </p:val>
                                        </p:tav>
                                        <p:tav tm="100000">
                                          <p:val>
                                            <p:strVal val="#ppt_x"/>
                                          </p:val>
                                        </p:tav>
                                      </p:tavLst>
                                    </p:anim>
                                    <p:anim calcmode="lin" valueType="num">
                                      <p:cBhvr>
                                        <p:cTn id="78" dur="1000" fill="hold"/>
                                        <p:tgtEl>
                                          <p:spTgt spid="14"/>
                                        </p:tgtEl>
                                        <p:attrNameLst>
                                          <p:attrName>ppt_y</p:attrName>
                                        </p:attrNameLst>
                                      </p:cBhvr>
                                      <p:tavLst>
                                        <p:tav tm="0">
                                          <p:val>
                                            <p:strVal val="#ppt_y+.1"/>
                                          </p:val>
                                        </p:tav>
                                        <p:tav tm="100000">
                                          <p:val>
                                            <p:strVal val="#ppt_y"/>
                                          </p:val>
                                        </p:tav>
                                      </p:tavLst>
                                    </p:anim>
                                  </p:childTnLst>
                                </p:cTn>
                              </p:par>
                              <p:par>
                                <p:cTn id="79" presetID="42" presetClass="entr" presetSubtype="0" fill="hold" grpId="0" nodeType="withEffect">
                                  <p:stCondLst>
                                    <p:cond delay="0"/>
                                  </p:stCondLst>
                                  <p:childTnLst>
                                    <p:set>
                                      <p:cBhvr>
                                        <p:cTn id="80" dur="1" fill="hold">
                                          <p:stCondLst>
                                            <p:cond delay="0"/>
                                          </p:stCondLst>
                                        </p:cTn>
                                        <p:tgtEl>
                                          <p:spTgt spid="25"/>
                                        </p:tgtEl>
                                        <p:attrNameLst>
                                          <p:attrName>style.visibility</p:attrName>
                                        </p:attrNameLst>
                                      </p:cBhvr>
                                      <p:to>
                                        <p:strVal val="visible"/>
                                      </p:to>
                                    </p:set>
                                    <p:animEffect transition="in" filter="fade">
                                      <p:cBhvr>
                                        <p:cTn id="81" dur="1000"/>
                                        <p:tgtEl>
                                          <p:spTgt spid="25"/>
                                        </p:tgtEl>
                                      </p:cBhvr>
                                    </p:animEffect>
                                    <p:anim calcmode="lin" valueType="num">
                                      <p:cBhvr>
                                        <p:cTn id="82" dur="1000" fill="hold"/>
                                        <p:tgtEl>
                                          <p:spTgt spid="25"/>
                                        </p:tgtEl>
                                        <p:attrNameLst>
                                          <p:attrName>ppt_x</p:attrName>
                                        </p:attrNameLst>
                                      </p:cBhvr>
                                      <p:tavLst>
                                        <p:tav tm="0">
                                          <p:val>
                                            <p:strVal val="#ppt_x"/>
                                          </p:val>
                                        </p:tav>
                                        <p:tav tm="100000">
                                          <p:val>
                                            <p:strVal val="#ppt_x"/>
                                          </p:val>
                                        </p:tav>
                                      </p:tavLst>
                                    </p:anim>
                                    <p:anim calcmode="lin" valueType="num">
                                      <p:cBhvr>
                                        <p:cTn id="83"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42" presetClass="entr" presetSubtype="0" fill="hold" grpId="0" nodeType="clickEffect">
                                  <p:stCondLst>
                                    <p:cond delay="0"/>
                                  </p:stCondLst>
                                  <p:childTnLst>
                                    <p:set>
                                      <p:cBhvr>
                                        <p:cTn id="87" dur="1" fill="hold">
                                          <p:stCondLst>
                                            <p:cond delay="0"/>
                                          </p:stCondLst>
                                        </p:cTn>
                                        <p:tgtEl>
                                          <p:spTgt spid="26"/>
                                        </p:tgtEl>
                                        <p:attrNameLst>
                                          <p:attrName>style.visibility</p:attrName>
                                        </p:attrNameLst>
                                      </p:cBhvr>
                                      <p:to>
                                        <p:strVal val="visible"/>
                                      </p:to>
                                    </p:set>
                                    <p:animEffect transition="in" filter="fade">
                                      <p:cBhvr>
                                        <p:cTn id="88" dur="1000"/>
                                        <p:tgtEl>
                                          <p:spTgt spid="26"/>
                                        </p:tgtEl>
                                      </p:cBhvr>
                                    </p:animEffect>
                                    <p:anim calcmode="lin" valueType="num">
                                      <p:cBhvr>
                                        <p:cTn id="89" dur="1000" fill="hold"/>
                                        <p:tgtEl>
                                          <p:spTgt spid="26"/>
                                        </p:tgtEl>
                                        <p:attrNameLst>
                                          <p:attrName>ppt_x</p:attrName>
                                        </p:attrNameLst>
                                      </p:cBhvr>
                                      <p:tavLst>
                                        <p:tav tm="0">
                                          <p:val>
                                            <p:strVal val="#ppt_x"/>
                                          </p:val>
                                        </p:tav>
                                        <p:tav tm="100000">
                                          <p:val>
                                            <p:strVal val="#ppt_x"/>
                                          </p:val>
                                        </p:tav>
                                      </p:tavLst>
                                    </p:anim>
                                    <p:anim calcmode="lin" valueType="num">
                                      <p:cBhvr>
                                        <p:cTn id="90" dur="1000" fill="hold"/>
                                        <p:tgtEl>
                                          <p:spTgt spid="26"/>
                                        </p:tgtEl>
                                        <p:attrNameLst>
                                          <p:attrName>ppt_y</p:attrName>
                                        </p:attrNameLst>
                                      </p:cBhvr>
                                      <p:tavLst>
                                        <p:tav tm="0">
                                          <p:val>
                                            <p:strVal val="#ppt_y+.1"/>
                                          </p:val>
                                        </p:tav>
                                        <p:tav tm="100000">
                                          <p:val>
                                            <p:strVal val="#ppt_y"/>
                                          </p:val>
                                        </p:tav>
                                      </p:tavLst>
                                    </p:anim>
                                  </p:childTnLst>
                                </p:cTn>
                              </p:par>
                              <p:par>
                                <p:cTn id="91" presetID="42" presetClass="entr" presetSubtype="0" fill="hold" grpId="0" nodeType="withEffect">
                                  <p:stCondLst>
                                    <p:cond delay="0"/>
                                  </p:stCondLst>
                                  <p:childTnLst>
                                    <p:set>
                                      <p:cBhvr>
                                        <p:cTn id="92" dur="1" fill="hold">
                                          <p:stCondLst>
                                            <p:cond delay="0"/>
                                          </p:stCondLst>
                                        </p:cTn>
                                        <p:tgtEl>
                                          <p:spTgt spid="16"/>
                                        </p:tgtEl>
                                        <p:attrNameLst>
                                          <p:attrName>style.visibility</p:attrName>
                                        </p:attrNameLst>
                                      </p:cBhvr>
                                      <p:to>
                                        <p:strVal val="visible"/>
                                      </p:to>
                                    </p:set>
                                    <p:animEffect transition="in" filter="fade">
                                      <p:cBhvr>
                                        <p:cTn id="93" dur="1000"/>
                                        <p:tgtEl>
                                          <p:spTgt spid="16"/>
                                        </p:tgtEl>
                                      </p:cBhvr>
                                    </p:animEffect>
                                    <p:anim calcmode="lin" valueType="num">
                                      <p:cBhvr>
                                        <p:cTn id="94" dur="1000" fill="hold"/>
                                        <p:tgtEl>
                                          <p:spTgt spid="16"/>
                                        </p:tgtEl>
                                        <p:attrNameLst>
                                          <p:attrName>ppt_x</p:attrName>
                                        </p:attrNameLst>
                                      </p:cBhvr>
                                      <p:tavLst>
                                        <p:tav tm="0">
                                          <p:val>
                                            <p:strVal val="#ppt_x"/>
                                          </p:val>
                                        </p:tav>
                                        <p:tav tm="100000">
                                          <p:val>
                                            <p:strVal val="#ppt_x"/>
                                          </p:val>
                                        </p:tav>
                                      </p:tavLst>
                                    </p:anim>
                                    <p:anim calcmode="lin" valueType="num">
                                      <p:cBhvr>
                                        <p:cTn id="95" dur="1000" fill="hold"/>
                                        <p:tgtEl>
                                          <p:spTgt spid="16"/>
                                        </p:tgtEl>
                                        <p:attrNameLst>
                                          <p:attrName>ppt_y</p:attrName>
                                        </p:attrNameLst>
                                      </p:cBhvr>
                                      <p:tavLst>
                                        <p:tav tm="0">
                                          <p:val>
                                            <p:strVal val="#ppt_y+.1"/>
                                          </p:val>
                                        </p:tav>
                                        <p:tav tm="100000">
                                          <p:val>
                                            <p:strVal val="#ppt_y"/>
                                          </p:val>
                                        </p:tav>
                                      </p:tavLst>
                                    </p:anim>
                                  </p:childTnLst>
                                </p:cTn>
                              </p:par>
                              <p:par>
                                <p:cTn id="96" presetID="42" presetClass="entr" presetSubtype="0" fill="hold" grpId="0" nodeType="withEffect">
                                  <p:stCondLst>
                                    <p:cond delay="0"/>
                                  </p:stCondLst>
                                  <p:childTnLst>
                                    <p:set>
                                      <p:cBhvr>
                                        <p:cTn id="97" dur="1" fill="hold">
                                          <p:stCondLst>
                                            <p:cond delay="0"/>
                                          </p:stCondLst>
                                        </p:cTn>
                                        <p:tgtEl>
                                          <p:spTgt spid="15"/>
                                        </p:tgtEl>
                                        <p:attrNameLst>
                                          <p:attrName>style.visibility</p:attrName>
                                        </p:attrNameLst>
                                      </p:cBhvr>
                                      <p:to>
                                        <p:strVal val="visible"/>
                                      </p:to>
                                    </p:set>
                                    <p:animEffect transition="in" filter="fade">
                                      <p:cBhvr>
                                        <p:cTn id="98" dur="1000"/>
                                        <p:tgtEl>
                                          <p:spTgt spid="15"/>
                                        </p:tgtEl>
                                      </p:cBhvr>
                                    </p:animEffect>
                                    <p:anim calcmode="lin" valueType="num">
                                      <p:cBhvr>
                                        <p:cTn id="99" dur="1000" fill="hold"/>
                                        <p:tgtEl>
                                          <p:spTgt spid="15"/>
                                        </p:tgtEl>
                                        <p:attrNameLst>
                                          <p:attrName>ppt_x</p:attrName>
                                        </p:attrNameLst>
                                      </p:cBhvr>
                                      <p:tavLst>
                                        <p:tav tm="0">
                                          <p:val>
                                            <p:strVal val="#ppt_x"/>
                                          </p:val>
                                        </p:tav>
                                        <p:tav tm="100000">
                                          <p:val>
                                            <p:strVal val="#ppt_x"/>
                                          </p:val>
                                        </p:tav>
                                      </p:tavLst>
                                    </p:anim>
                                    <p:anim calcmode="lin" valueType="num">
                                      <p:cBhvr>
                                        <p:cTn id="100" dur="1000" fill="hold"/>
                                        <p:tgtEl>
                                          <p:spTgt spid="15"/>
                                        </p:tgtEl>
                                        <p:attrNameLst>
                                          <p:attrName>ppt_y</p:attrName>
                                        </p:attrNameLst>
                                      </p:cBhvr>
                                      <p:tavLst>
                                        <p:tav tm="0">
                                          <p:val>
                                            <p:strVal val="#ppt_y+.1"/>
                                          </p:val>
                                        </p:tav>
                                        <p:tav tm="100000">
                                          <p:val>
                                            <p:strVal val="#ppt_y"/>
                                          </p:val>
                                        </p:tav>
                                      </p:tavLst>
                                    </p:anim>
                                  </p:childTnLst>
                                </p:cTn>
                              </p:par>
                              <p:par>
                                <p:cTn id="101" presetID="42" presetClass="entr" presetSubtype="0" fill="hold" grpId="0" nodeType="withEffect">
                                  <p:stCondLst>
                                    <p:cond delay="0"/>
                                  </p:stCondLst>
                                  <p:childTnLst>
                                    <p:set>
                                      <p:cBhvr>
                                        <p:cTn id="102" dur="1" fill="hold">
                                          <p:stCondLst>
                                            <p:cond delay="0"/>
                                          </p:stCondLst>
                                        </p:cTn>
                                        <p:tgtEl>
                                          <p:spTgt spid="22"/>
                                        </p:tgtEl>
                                        <p:attrNameLst>
                                          <p:attrName>style.visibility</p:attrName>
                                        </p:attrNameLst>
                                      </p:cBhvr>
                                      <p:to>
                                        <p:strVal val="visible"/>
                                      </p:to>
                                    </p:set>
                                    <p:animEffect transition="in" filter="fade">
                                      <p:cBhvr>
                                        <p:cTn id="103" dur="1000"/>
                                        <p:tgtEl>
                                          <p:spTgt spid="22"/>
                                        </p:tgtEl>
                                      </p:cBhvr>
                                    </p:animEffect>
                                    <p:anim calcmode="lin" valueType="num">
                                      <p:cBhvr>
                                        <p:cTn id="104" dur="1000" fill="hold"/>
                                        <p:tgtEl>
                                          <p:spTgt spid="22"/>
                                        </p:tgtEl>
                                        <p:attrNameLst>
                                          <p:attrName>ppt_x</p:attrName>
                                        </p:attrNameLst>
                                      </p:cBhvr>
                                      <p:tavLst>
                                        <p:tav tm="0">
                                          <p:val>
                                            <p:strVal val="#ppt_x"/>
                                          </p:val>
                                        </p:tav>
                                        <p:tav tm="100000">
                                          <p:val>
                                            <p:strVal val="#ppt_x"/>
                                          </p:val>
                                        </p:tav>
                                      </p:tavLst>
                                    </p:anim>
                                    <p:anim calcmode="lin" valueType="num">
                                      <p:cBhvr>
                                        <p:cTn id="105" dur="1000" fill="hold"/>
                                        <p:tgtEl>
                                          <p:spTgt spid="22"/>
                                        </p:tgtEl>
                                        <p:attrNameLst>
                                          <p:attrName>ppt_y</p:attrName>
                                        </p:attrNameLst>
                                      </p:cBhvr>
                                      <p:tavLst>
                                        <p:tav tm="0">
                                          <p:val>
                                            <p:strVal val="#ppt_y+.1"/>
                                          </p:val>
                                        </p:tav>
                                        <p:tav tm="100000">
                                          <p:val>
                                            <p:strVal val="#ppt_y"/>
                                          </p:val>
                                        </p:tav>
                                      </p:tavLst>
                                    </p:anim>
                                  </p:childTnLst>
                                </p:cTn>
                              </p:par>
                              <p:par>
                                <p:cTn id="106" presetID="42" presetClass="entr" presetSubtype="0" fill="hold" grpId="0" nodeType="withEffect">
                                  <p:stCondLst>
                                    <p:cond delay="0"/>
                                  </p:stCondLst>
                                  <p:childTnLst>
                                    <p:set>
                                      <p:cBhvr>
                                        <p:cTn id="107" dur="1" fill="hold">
                                          <p:stCondLst>
                                            <p:cond delay="0"/>
                                          </p:stCondLst>
                                        </p:cTn>
                                        <p:tgtEl>
                                          <p:spTgt spid="17"/>
                                        </p:tgtEl>
                                        <p:attrNameLst>
                                          <p:attrName>style.visibility</p:attrName>
                                        </p:attrNameLst>
                                      </p:cBhvr>
                                      <p:to>
                                        <p:strVal val="visible"/>
                                      </p:to>
                                    </p:set>
                                    <p:animEffect transition="in" filter="fade">
                                      <p:cBhvr>
                                        <p:cTn id="108" dur="1000"/>
                                        <p:tgtEl>
                                          <p:spTgt spid="17"/>
                                        </p:tgtEl>
                                      </p:cBhvr>
                                    </p:animEffect>
                                    <p:anim calcmode="lin" valueType="num">
                                      <p:cBhvr>
                                        <p:cTn id="109" dur="1000" fill="hold"/>
                                        <p:tgtEl>
                                          <p:spTgt spid="17"/>
                                        </p:tgtEl>
                                        <p:attrNameLst>
                                          <p:attrName>ppt_x</p:attrName>
                                        </p:attrNameLst>
                                      </p:cBhvr>
                                      <p:tavLst>
                                        <p:tav tm="0">
                                          <p:val>
                                            <p:strVal val="#ppt_x"/>
                                          </p:val>
                                        </p:tav>
                                        <p:tav tm="100000">
                                          <p:val>
                                            <p:strVal val="#ppt_x"/>
                                          </p:val>
                                        </p:tav>
                                      </p:tavLst>
                                    </p:anim>
                                    <p:anim calcmode="lin" valueType="num">
                                      <p:cBhvr>
                                        <p:cTn id="11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53" presetClass="entr" presetSubtype="16" fill="hold" grpId="0" nodeType="clickEffect">
                                  <p:stCondLst>
                                    <p:cond delay="0"/>
                                  </p:stCondLst>
                                  <p:childTnLst>
                                    <p:set>
                                      <p:cBhvr>
                                        <p:cTn id="114" dur="1" fill="hold">
                                          <p:stCondLst>
                                            <p:cond delay="0"/>
                                          </p:stCondLst>
                                        </p:cTn>
                                        <p:tgtEl>
                                          <p:spTgt spid="18"/>
                                        </p:tgtEl>
                                        <p:attrNameLst>
                                          <p:attrName>style.visibility</p:attrName>
                                        </p:attrNameLst>
                                      </p:cBhvr>
                                      <p:to>
                                        <p:strVal val="visible"/>
                                      </p:to>
                                    </p:set>
                                    <p:anim calcmode="lin" valueType="num">
                                      <p:cBhvr>
                                        <p:cTn id="115" dur="500" fill="hold"/>
                                        <p:tgtEl>
                                          <p:spTgt spid="18"/>
                                        </p:tgtEl>
                                        <p:attrNameLst>
                                          <p:attrName>ppt_w</p:attrName>
                                        </p:attrNameLst>
                                      </p:cBhvr>
                                      <p:tavLst>
                                        <p:tav tm="0">
                                          <p:val>
                                            <p:fltVal val="0"/>
                                          </p:val>
                                        </p:tav>
                                        <p:tav tm="100000">
                                          <p:val>
                                            <p:strVal val="#ppt_w"/>
                                          </p:val>
                                        </p:tav>
                                      </p:tavLst>
                                    </p:anim>
                                    <p:anim calcmode="lin" valueType="num">
                                      <p:cBhvr>
                                        <p:cTn id="116" dur="500" fill="hold"/>
                                        <p:tgtEl>
                                          <p:spTgt spid="18"/>
                                        </p:tgtEl>
                                        <p:attrNameLst>
                                          <p:attrName>ppt_h</p:attrName>
                                        </p:attrNameLst>
                                      </p:cBhvr>
                                      <p:tavLst>
                                        <p:tav tm="0">
                                          <p:val>
                                            <p:fltVal val="0"/>
                                          </p:val>
                                        </p:tav>
                                        <p:tav tm="100000">
                                          <p:val>
                                            <p:strVal val="#ppt_h"/>
                                          </p:val>
                                        </p:tav>
                                      </p:tavLst>
                                    </p:anim>
                                    <p:animEffect transition="in" filter="fade">
                                      <p:cBhvr>
                                        <p:cTn id="117" dur="500"/>
                                        <p:tgtEl>
                                          <p:spTgt spid="18"/>
                                        </p:tgtEl>
                                      </p:cBhvr>
                                    </p:animEffect>
                                  </p:childTnLst>
                                </p:cTn>
                              </p:par>
                              <p:par>
                                <p:cTn id="118" presetID="53" presetClass="entr" presetSubtype="16" fill="hold" grpId="0" nodeType="withEffect">
                                  <p:stCondLst>
                                    <p:cond delay="0"/>
                                  </p:stCondLst>
                                  <p:childTnLst>
                                    <p:set>
                                      <p:cBhvr>
                                        <p:cTn id="119" dur="1" fill="hold">
                                          <p:stCondLst>
                                            <p:cond delay="0"/>
                                          </p:stCondLst>
                                        </p:cTn>
                                        <p:tgtEl>
                                          <p:spTgt spid="8"/>
                                        </p:tgtEl>
                                        <p:attrNameLst>
                                          <p:attrName>style.visibility</p:attrName>
                                        </p:attrNameLst>
                                      </p:cBhvr>
                                      <p:to>
                                        <p:strVal val="visible"/>
                                      </p:to>
                                    </p:set>
                                    <p:anim calcmode="lin" valueType="num">
                                      <p:cBhvr>
                                        <p:cTn id="120" dur="500" fill="hold"/>
                                        <p:tgtEl>
                                          <p:spTgt spid="8"/>
                                        </p:tgtEl>
                                        <p:attrNameLst>
                                          <p:attrName>ppt_w</p:attrName>
                                        </p:attrNameLst>
                                      </p:cBhvr>
                                      <p:tavLst>
                                        <p:tav tm="0">
                                          <p:val>
                                            <p:fltVal val="0"/>
                                          </p:val>
                                        </p:tav>
                                        <p:tav tm="100000">
                                          <p:val>
                                            <p:strVal val="#ppt_w"/>
                                          </p:val>
                                        </p:tav>
                                      </p:tavLst>
                                    </p:anim>
                                    <p:anim calcmode="lin" valueType="num">
                                      <p:cBhvr>
                                        <p:cTn id="121" dur="500" fill="hold"/>
                                        <p:tgtEl>
                                          <p:spTgt spid="8"/>
                                        </p:tgtEl>
                                        <p:attrNameLst>
                                          <p:attrName>ppt_h</p:attrName>
                                        </p:attrNameLst>
                                      </p:cBhvr>
                                      <p:tavLst>
                                        <p:tav tm="0">
                                          <p:val>
                                            <p:fltVal val="0"/>
                                          </p:val>
                                        </p:tav>
                                        <p:tav tm="100000">
                                          <p:val>
                                            <p:strVal val="#ppt_h"/>
                                          </p:val>
                                        </p:tav>
                                      </p:tavLst>
                                    </p:anim>
                                    <p:animEffect transition="in" filter="fade">
                                      <p:cBhvr>
                                        <p:cTn id="1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p:bldP spid="19" grpId="0"/>
      <p:bldP spid="20" grpId="0"/>
      <p:bldP spid="21" grpId="0"/>
      <p:bldP spid="22" grpId="0"/>
      <p:bldP spid="23" grpId="0"/>
      <p:bldP spid="24" grpId="0"/>
      <p:bldP spid="25" grpId="0"/>
      <p:bldP spid="2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3"/>
          <p:cNvSpPr>
            <a:spLocks noChangeArrowheads="1"/>
          </p:cNvSpPr>
          <p:nvPr/>
        </p:nvSpPr>
        <p:spPr bwMode="gray">
          <a:xfrm>
            <a:off x="457200" y="590550"/>
            <a:ext cx="3833813" cy="3833813"/>
          </a:xfrm>
          <a:custGeom>
            <a:avLst/>
            <a:gdLst>
              <a:gd name="G0" fmla="+- 1914 0 0"/>
              <a:gd name="G1" fmla="+- 21600 0 1914"/>
              <a:gd name="G2" fmla="+- 21600 0 1914"/>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914" y="10800"/>
                </a:moveTo>
                <a:cubicBezTo>
                  <a:pt x="1914" y="15708"/>
                  <a:pt x="5892" y="19686"/>
                  <a:pt x="10800" y="19686"/>
                </a:cubicBezTo>
                <a:cubicBezTo>
                  <a:pt x="15708" y="19686"/>
                  <a:pt x="19686" y="15708"/>
                  <a:pt x="19686" y="10800"/>
                </a:cubicBezTo>
                <a:cubicBezTo>
                  <a:pt x="19686" y="5892"/>
                  <a:pt x="15708" y="1914"/>
                  <a:pt x="10800" y="1914"/>
                </a:cubicBezTo>
                <a:cubicBezTo>
                  <a:pt x="5892" y="1914"/>
                  <a:pt x="1914" y="5892"/>
                  <a:pt x="1914" y="10800"/>
                </a:cubicBezTo>
                <a:close/>
              </a:path>
            </a:pathLst>
          </a:custGeom>
          <a:gradFill rotWithShape="1">
            <a:gsLst>
              <a:gs pos="0">
                <a:srgbClr val="5AB14B">
                  <a:gamma/>
                  <a:tint val="60784"/>
                  <a:invGamma/>
                  <a:alpha val="12000"/>
                </a:srgbClr>
              </a:gs>
              <a:gs pos="50000">
                <a:srgbClr val="5AB14B"/>
              </a:gs>
              <a:gs pos="100000">
                <a:srgbClr val="5AB14B">
                  <a:gamma/>
                  <a:tint val="60784"/>
                  <a:invGamma/>
                  <a:alpha val="12000"/>
                </a:srgbClr>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0" fontAlgn="auto" latinLnBrk="0" hangingPunct="0">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Verdana" pitchFamily="34" charset="0"/>
              <a:cs typeface="+mn-cs"/>
            </a:endParaRPr>
          </a:p>
        </p:txBody>
      </p:sp>
      <p:sp>
        <p:nvSpPr>
          <p:cNvPr id="4" name="Oval 4"/>
          <p:cNvSpPr>
            <a:spLocks noChangeArrowheads="1"/>
          </p:cNvSpPr>
          <p:nvPr/>
        </p:nvSpPr>
        <p:spPr bwMode="gray">
          <a:xfrm>
            <a:off x="762000" y="895350"/>
            <a:ext cx="3200400" cy="3200400"/>
          </a:xfrm>
          <a:prstGeom prst="ellipse">
            <a:avLst/>
          </a:prstGeom>
          <a:gradFill rotWithShape="1">
            <a:gsLst>
              <a:gs pos="0">
                <a:srgbClr val="2F7ADF">
                  <a:gamma/>
                  <a:tint val="56471"/>
                  <a:invGamma/>
                </a:srgbClr>
              </a:gs>
              <a:gs pos="100000">
                <a:srgbClr val="2F7ADF"/>
              </a:gs>
            </a:gsLst>
            <a:path path="shape">
              <a:fillToRect l="50000" t="50000" r="50000" b="50000"/>
            </a:path>
          </a:gradFill>
          <a:ln w="28575" algn="ctr">
            <a:solidFill>
              <a:srgbClr val="FFFFFF"/>
            </a:solidFill>
            <a:round/>
            <a:headEnd/>
            <a:tailEnd/>
          </a:ln>
          <a:effectLst/>
          <a:scene3d>
            <a:camera prst="orthographicFront"/>
            <a:lightRig rig="flat" dir="t">
              <a:rot lat="0" lon="0" rev="2400000"/>
            </a:lightRig>
          </a:scene3d>
          <a:sp3d prstMaterial="softEdge">
            <a:bevelT w="762000" h="965200"/>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0" fontAlgn="auto" latinLnBrk="0" hangingPunct="0">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Verdana" pitchFamily="34" charset="0"/>
              <a:cs typeface="+mn-cs"/>
            </a:endParaRPr>
          </a:p>
        </p:txBody>
      </p:sp>
      <p:sp>
        <p:nvSpPr>
          <p:cNvPr id="6" name="AutoShape 5"/>
          <p:cNvSpPr>
            <a:spLocks noChangeArrowheads="1"/>
          </p:cNvSpPr>
          <p:nvPr/>
        </p:nvSpPr>
        <p:spPr bwMode="gray">
          <a:xfrm>
            <a:off x="3124200" y="920750"/>
            <a:ext cx="5291137" cy="500063"/>
          </a:xfrm>
          <a:prstGeom prst="roundRect">
            <a:avLst>
              <a:gd name="adj" fmla="val 50000"/>
            </a:avLst>
          </a:prstGeom>
          <a:gradFill rotWithShape="1">
            <a:gsLst>
              <a:gs pos="0">
                <a:srgbClr val="5AB14B"/>
              </a:gs>
              <a:gs pos="100000">
                <a:srgbClr val="5AB14B">
                  <a:gamma/>
                  <a:tint val="5882"/>
                  <a:invGamma/>
                </a:srgbClr>
              </a:gs>
            </a:gsLst>
            <a:lin ang="0" scaled="1"/>
          </a:gradFill>
          <a:ln w="38100" algn="ctr">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228600">
              <a:lnSpc>
                <a:spcPct val="150000"/>
              </a:lnSpc>
            </a:pPr>
            <a:r>
              <a:rPr lang="en-US" sz="1800" b="1" dirty="0" err="1">
                <a:solidFill>
                  <a:schemeClr val="accent2">
                    <a:lumMod val="75000"/>
                  </a:schemeClr>
                </a:solidFill>
              </a:rPr>
              <a:t>Giảm</a:t>
            </a:r>
            <a:r>
              <a:rPr lang="en-US" sz="1800" b="1" dirty="0">
                <a:solidFill>
                  <a:schemeClr val="accent2">
                    <a:lumMod val="75000"/>
                  </a:schemeClr>
                </a:solidFill>
              </a:rPr>
              <a:t> </a:t>
            </a:r>
            <a:r>
              <a:rPr lang="en-US" sz="1800" b="1" dirty="0" err="1">
                <a:solidFill>
                  <a:schemeClr val="accent2">
                    <a:lumMod val="75000"/>
                  </a:schemeClr>
                </a:solidFill>
              </a:rPr>
              <a:t>giá</a:t>
            </a:r>
            <a:r>
              <a:rPr lang="en-US" sz="1800" b="1" dirty="0">
                <a:solidFill>
                  <a:schemeClr val="accent2">
                    <a:lumMod val="75000"/>
                  </a:schemeClr>
                </a:solidFill>
              </a:rPr>
              <a:t> </a:t>
            </a:r>
            <a:r>
              <a:rPr lang="en-US" sz="1800" b="1" dirty="0" err="1">
                <a:solidFill>
                  <a:schemeClr val="accent2">
                    <a:lumMod val="75000"/>
                  </a:schemeClr>
                </a:solidFill>
              </a:rPr>
              <a:t>thành</a:t>
            </a:r>
            <a:r>
              <a:rPr lang="en-US" sz="1800" b="1" dirty="0">
                <a:solidFill>
                  <a:schemeClr val="accent2">
                    <a:lumMod val="75000"/>
                  </a:schemeClr>
                </a:solidFill>
              </a:rPr>
              <a:t> </a:t>
            </a:r>
            <a:r>
              <a:rPr lang="en-US" sz="1800" b="1" dirty="0" err="1">
                <a:solidFill>
                  <a:schemeClr val="accent2">
                    <a:lumMod val="75000"/>
                  </a:schemeClr>
                </a:solidFill>
              </a:rPr>
              <a:t>từ</a:t>
            </a:r>
            <a:r>
              <a:rPr lang="en-US" sz="1800" b="1" dirty="0">
                <a:solidFill>
                  <a:schemeClr val="accent2">
                    <a:lumMod val="75000"/>
                  </a:schemeClr>
                </a:solidFill>
              </a:rPr>
              <a:t> </a:t>
            </a:r>
            <a:r>
              <a:rPr lang="en-US" sz="1800" b="1" dirty="0" err="1">
                <a:solidFill>
                  <a:schemeClr val="accent2">
                    <a:lumMod val="75000"/>
                  </a:schemeClr>
                </a:solidFill>
              </a:rPr>
              <a:t>nguyên</a:t>
            </a:r>
            <a:r>
              <a:rPr lang="en-US" sz="1800" b="1" dirty="0">
                <a:solidFill>
                  <a:schemeClr val="accent2">
                    <a:lumMod val="75000"/>
                  </a:schemeClr>
                </a:solidFill>
              </a:rPr>
              <a:t> </a:t>
            </a:r>
            <a:r>
              <a:rPr lang="en-US" sz="1800" b="1" dirty="0" err="1">
                <a:solidFill>
                  <a:schemeClr val="accent2">
                    <a:lumMod val="75000"/>
                  </a:schemeClr>
                </a:solidFill>
              </a:rPr>
              <a:t>liệu</a:t>
            </a:r>
            <a:r>
              <a:rPr lang="en-US" sz="1800" b="1" dirty="0">
                <a:solidFill>
                  <a:schemeClr val="accent2">
                    <a:lumMod val="75000"/>
                  </a:schemeClr>
                </a:solidFill>
              </a:rPr>
              <a:t> </a:t>
            </a:r>
            <a:r>
              <a:rPr lang="en-US" sz="1800" b="1" dirty="0" err="1">
                <a:solidFill>
                  <a:schemeClr val="accent2">
                    <a:lumMod val="75000"/>
                  </a:schemeClr>
                </a:solidFill>
              </a:rPr>
              <a:t>đến</a:t>
            </a:r>
            <a:r>
              <a:rPr lang="en-US" sz="1800" b="1" dirty="0">
                <a:solidFill>
                  <a:schemeClr val="accent2">
                    <a:lumMod val="75000"/>
                  </a:schemeClr>
                </a:solidFill>
              </a:rPr>
              <a:t> </a:t>
            </a:r>
            <a:r>
              <a:rPr lang="en-US" sz="1800" b="1" dirty="0" err="1">
                <a:solidFill>
                  <a:schemeClr val="accent2">
                    <a:lumMod val="75000"/>
                  </a:schemeClr>
                </a:solidFill>
              </a:rPr>
              <a:t>thành</a:t>
            </a:r>
            <a:r>
              <a:rPr lang="en-US" sz="1800" b="1" dirty="0">
                <a:solidFill>
                  <a:schemeClr val="accent2">
                    <a:lumMod val="75000"/>
                  </a:schemeClr>
                </a:solidFill>
              </a:rPr>
              <a:t> </a:t>
            </a:r>
            <a:r>
              <a:rPr lang="en-US" sz="1800" b="1" dirty="0" err="1">
                <a:solidFill>
                  <a:schemeClr val="accent2">
                    <a:lumMod val="75000"/>
                  </a:schemeClr>
                </a:solidFill>
              </a:rPr>
              <a:t>phẩm</a:t>
            </a:r>
            <a:endParaRPr lang="en-US" sz="1800" b="1" dirty="0">
              <a:solidFill>
                <a:schemeClr val="accent2">
                  <a:lumMod val="75000"/>
                </a:schemeClr>
              </a:solidFill>
            </a:endParaRPr>
          </a:p>
        </p:txBody>
      </p:sp>
      <p:sp>
        <p:nvSpPr>
          <p:cNvPr id="7" name="AutoShape 6"/>
          <p:cNvSpPr>
            <a:spLocks noChangeArrowheads="1"/>
          </p:cNvSpPr>
          <p:nvPr/>
        </p:nvSpPr>
        <p:spPr bwMode="gray">
          <a:xfrm>
            <a:off x="3429000" y="1539875"/>
            <a:ext cx="5265737" cy="498475"/>
          </a:xfrm>
          <a:prstGeom prst="roundRect">
            <a:avLst>
              <a:gd name="adj" fmla="val 50000"/>
            </a:avLst>
          </a:prstGeom>
          <a:gradFill rotWithShape="1">
            <a:gsLst>
              <a:gs pos="0">
                <a:srgbClr val="85D9F7"/>
              </a:gs>
              <a:gs pos="100000">
                <a:srgbClr val="85D9F7">
                  <a:gamma/>
                  <a:tint val="5882"/>
                  <a:invGamma/>
                </a:srgbClr>
              </a:gs>
            </a:gsLst>
            <a:lin ang="0" scaled="1"/>
          </a:gradFill>
          <a:ln w="38100" algn="ctr">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228600">
              <a:lnSpc>
                <a:spcPct val="150000"/>
              </a:lnSpc>
            </a:pPr>
            <a:r>
              <a:rPr lang="en-US" sz="1800" b="1" dirty="0" err="1">
                <a:solidFill>
                  <a:schemeClr val="accent2">
                    <a:lumMod val="75000"/>
                  </a:schemeClr>
                </a:solidFill>
              </a:rPr>
              <a:t>Truy</a:t>
            </a:r>
            <a:r>
              <a:rPr lang="en-US" sz="1800" b="1" dirty="0">
                <a:solidFill>
                  <a:schemeClr val="accent2">
                    <a:lumMod val="75000"/>
                  </a:schemeClr>
                </a:solidFill>
              </a:rPr>
              <a:t> </a:t>
            </a:r>
            <a:r>
              <a:rPr lang="en-US" sz="1800" b="1" dirty="0" err="1">
                <a:solidFill>
                  <a:schemeClr val="accent2">
                    <a:lumMod val="75000"/>
                  </a:schemeClr>
                </a:solidFill>
              </a:rPr>
              <a:t>xuất</a:t>
            </a:r>
            <a:r>
              <a:rPr lang="en-US" sz="1800" b="1" dirty="0">
                <a:solidFill>
                  <a:schemeClr val="accent2">
                    <a:lumMod val="75000"/>
                  </a:schemeClr>
                </a:solidFill>
              </a:rPr>
              <a:t> </a:t>
            </a:r>
            <a:r>
              <a:rPr lang="en-US" sz="1800" b="1" dirty="0" err="1">
                <a:solidFill>
                  <a:schemeClr val="accent2">
                    <a:lumMod val="75000"/>
                  </a:schemeClr>
                </a:solidFill>
              </a:rPr>
              <a:t>nguồn</a:t>
            </a:r>
            <a:r>
              <a:rPr lang="en-US" sz="1800" b="1" dirty="0">
                <a:solidFill>
                  <a:schemeClr val="accent2">
                    <a:lumMod val="75000"/>
                  </a:schemeClr>
                </a:solidFill>
              </a:rPr>
              <a:t> </a:t>
            </a:r>
            <a:r>
              <a:rPr lang="en-US" sz="1800" b="1" dirty="0" err="1">
                <a:solidFill>
                  <a:schemeClr val="accent2">
                    <a:lumMod val="75000"/>
                  </a:schemeClr>
                </a:solidFill>
              </a:rPr>
              <a:t>gốc</a:t>
            </a:r>
            <a:r>
              <a:rPr lang="en-US" sz="1800" b="1" dirty="0">
                <a:solidFill>
                  <a:schemeClr val="accent2">
                    <a:lumMod val="75000"/>
                  </a:schemeClr>
                </a:solidFill>
              </a:rPr>
              <a:t> </a:t>
            </a:r>
            <a:r>
              <a:rPr lang="en-US" sz="1800" b="1" dirty="0" err="1">
                <a:solidFill>
                  <a:schemeClr val="accent2">
                    <a:lumMod val="75000"/>
                  </a:schemeClr>
                </a:solidFill>
              </a:rPr>
              <a:t>sản</a:t>
            </a:r>
            <a:r>
              <a:rPr lang="en-US" sz="1800" b="1" dirty="0">
                <a:solidFill>
                  <a:schemeClr val="accent2">
                    <a:lumMod val="75000"/>
                  </a:schemeClr>
                </a:solidFill>
              </a:rPr>
              <a:t> </a:t>
            </a:r>
            <a:r>
              <a:rPr lang="en-US" sz="1800" b="1" dirty="0" err="1">
                <a:solidFill>
                  <a:schemeClr val="accent2">
                    <a:lumMod val="75000"/>
                  </a:schemeClr>
                </a:solidFill>
              </a:rPr>
              <a:t>phẩm</a:t>
            </a:r>
            <a:r>
              <a:rPr lang="en-US" sz="1800" b="1" dirty="0">
                <a:solidFill>
                  <a:schemeClr val="accent2">
                    <a:lumMod val="75000"/>
                  </a:schemeClr>
                </a:solidFill>
              </a:rPr>
              <a:t> </a:t>
            </a:r>
            <a:r>
              <a:rPr lang="en-US" sz="1800" b="1" dirty="0" err="1">
                <a:solidFill>
                  <a:schemeClr val="accent2">
                    <a:lumMod val="75000"/>
                  </a:schemeClr>
                </a:solidFill>
              </a:rPr>
              <a:t>có</a:t>
            </a:r>
            <a:r>
              <a:rPr lang="en-US" sz="1800" b="1" dirty="0">
                <a:solidFill>
                  <a:schemeClr val="accent2">
                    <a:lumMod val="75000"/>
                  </a:schemeClr>
                </a:solidFill>
              </a:rPr>
              <a:t> </a:t>
            </a:r>
            <a:r>
              <a:rPr lang="en-US" sz="1800" b="1" dirty="0" err="1">
                <a:solidFill>
                  <a:schemeClr val="accent2">
                    <a:lumMod val="75000"/>
                  </a:schemeClr>
                </a:solidFill>
              </a:rPr>
              <a:t>trách</a:t>
            </a:r>
            <a:r>
              <a:rPr lang="en-US" sz="1800" b="1" dirty="0">
                <a:solidFill>
                  <a:schemeClr val="accent2">
                    <a:lumMod val="75000"/>
                  </a:schemeClr>
                </a:solidFill>
              </a:rPr>
              <a:t> </a:t>
            </a:r>
            <a:r>
              <a:rPr lang="en-US" sz="1800" b="1" dirty="0" err="1">
                <a:solidFill>
                  <a:schemeClr val="accent2">
                    <a:lumMod val="75000"/>
                  </a:schemeClr>
                </a:solidFill>
              </a:rPr>
              <a:t>nhiệm</a:t>
            </a:r>
            <a:endParaRPr lang="en-US" sz="1800" b="1" dirty="0">
              <a:solidFill>
                <a:schemeClr val="accent2">
                  <a:lumMod val="75000"/>
                </a:schemeClr>
              </a:solidFill>
            </a:endParaRPr>
          </a:p>
        </p:txBody>
      </p:sp>
      <p:sp>
        <p:nvSpPr>
          <p:cNvPr id="8" name="AutoShape 7"/>
          <p:cNvSpPr>
            <a:spLocks noChangeArrowheads="1"/>
          </p:cNvSpPr>
          <p:nvPr/>
        </p:nvSpPr>
        <p:spPr bwMode="gray">
          <a:xfrm>
            <a:off x="3763963" y="2243138"/>
            <a:ext cx="4999037" cy="500062"/>
          </a:xfrm>
          <a:prstGeom prst="roundRect">
            <a:avLst>
              <a:gd name="adj" fmla="val 50000"/>
            </a:avLst>
          </a:prstGeom>
          <a:gradFill rotWithShape="1">
            <a:gsLst>
              <a:gs pos="0">
                <a:srgbClr val="5AB14B"/>
              </a:gs>
              <a:gs pos="100000">
                <a:srgbClr val="5AB14B">
                  <a:gamma/>
                  <a:tint val="5882"/>
                  <a:invGamma/>
                </a:srgbClr>
              </a:gs>
            </a:gsLst>
            <a:lin ang="0" scaled="1"/>
          </a:gradFill>
          <a:ln w="38100" algn="ctr">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228600">
              <a:lnSpc>
                <a:spcPct val="150000"/>
              </a:lnSpc>
            </a:pPr>
            <a:r>
              <a:rPr lang="en-US" sz="1800" b="1" dirty="0" err="1">
                <a:solidFill>
                  <a:schemeClr val="accent2">
                    <a:lumMod val="75000"/>
                  </a:schemeClr>
                </a:solidFill>
              </a:rPr>
              <a:t>Hài</a:t>
            </a:r>
            <a:r>
              <a:rPr lang="en-US" sz="1800" b="1" dirty="0">
                <a:solidFill>
                  <a:schemeClr val="accent2">
                    <a:lumMod val="75000"/>
                  </a:schemeClr>
                </a:solidFill>
              </a:rPr>
              <a:t> </a:t>
            </a:r>
            <a:r>
              <a:rPr lang="en-US" sz="1800" b="1" dirty="0" err="1">
                <a:solidFill>
                  <a:schemeClr val="accent2">
                    <a:lumMod val="75000"/>
                  </a:schemeClr>
                </a:solidFill>
              </a:rPr>
              <a:t>hòa</a:t>
            </a:r>
            <a:r>
              <a:rPr lang="en-US" sz="1800" b="1" dirty="0">
                <a:solidFill>
                  <a:schemeClr val="accent2">
                    <a:lumMod val="75000"/>
                  </a:schemeClr>
                </a:solidFill>
              </a:rPr>
              <a:t> </a:t>
            </a:r>
            <a:r>
              <a:rPr lang="en-US" sz="1800" b="1" dirty="0" err="1">
                <a:solidFill>
                  <a:schemeClr val="accent2">
                    <a:lumMod val="75000"/>
                  </a:schemeClr>
                </a:solidFill>
              </a:rPr>
              <a:t>hóa</a:t>
            </a:r>
            <a:r>
              <a:rPr lang="en-US" sz="1800" b="1" dirty="0">
                <a:solidFill>
                  <a:schemeClr val="accent2">
                    <a:lumMod val="75000"/>
                  </a:schemeClr>
                </a:solidFill>
              </a:rPr>
              <a:t> </a:t>
            </a:r>
            <a:r>
              <a:rPr lang="en-US" sz="1800" b="1" dirty="0" err="1">
                <a:solidFill>
                  <a:schemeClr val="accent2">
                    <a:lumMod val="75000"/>
                  </a:schemeClr>
                </a:solidFill>
              </a:rPr>
              <a:t>các</a:t>
            </a:r>
            <a:r>
              <a:rPr lang="en-US" sz="1800" b="1" dirty="0">
                <a:solidFill>
                  <a:schemeClr val="accent2">
                    <a:lumMod val="75000"/>
                  </a:schemeClr>
                </a:solidFill>
              </a:rPr>
              <a:t> </a:t>
            </a:r>
            <a:r>
              <a:rPr lang="en-US" sz="1800" b="1" dirty="0" err="1">
                <a:solidFill>
                  <a:schemeClr val="accent2">
                    <a:lumMod val="75000"/>
                  </a:schemeClr>
                </a:solidFill>
              </a:rPr>
              <a:t>chứng</a:t>
            </a:r>
            <a:r>
              <a:rPr lang="en-US" sz="1800" b="1" dirty="0">
                <a:solidFill>
                  <a:schemeClr val="accent2">
                    <a:lumMod val="75000"/>
                  </a:schemeClr>
                </a:solidFill>
              </a:rPr>
              <a:t> </a:t>
            </a:r>
            <a:r>
              <a:rPr lang="en-US" sz="1800" b="1" dirty="0" err="1">
                <a:solidFill>
                  <a:schemeClr val="accent2">
                    <a:lumMod val="75000"/>
                  </a:schemeClr>
                </a:solidFill>
              </a:rPr>
              <a:t>nhận</a:t>
            </a:r>
            <a:r>
              <a:rPr lang="en-US" sz="1800" b="1" dirty="0">
                <a:solidFill>
                  <a:schemeClr val="accent2">
                    <a:lumMod val="75000"/>
                  </a:schemeClr>
                </a:solidFill>
              </a:rPr>
              <a:t> </a:t>
            </a:r>
            <a:r>
              <a:rPr lang="en-US" sz="1800" b="1" dirty="0" err="1">
                <a:solidFill>
                  <a:schemeClr val="accent2">
                    <a:lumMod val="75000"/>
                  </a:schemeClr>
                </a:solidFill>
              </a:rPr>
              <a:t>quốc</a:t>
            </a:r>
            <a:r>
              <a:rPr lang="en-US" sz="1800" b="1" dirty="0">
                <a:solidFill>
                  <a:schemeClr val="accent2">
                    <a:lumMod val="75000"/>
                  </a:schemeClr>
                </a:solidFill>
              </a:rPr>
              <a:t> </a:t>
            </a:r>
            <a:r>
              <a:rPr lang="en-US" sz="1800" b="1" dirty="0" err="1">
                <a:solidFill>
                  <a:schemeClr val="accent2">
                    <a:lumMod val="75000"/>
                  </a:schemeClr>
                </a:solidFill>
              </a:rPr>
              <a:t>tế</a:t>
            </a:r>
            <a:r>
              <a:rPr lang="en-US" sz="1800" b="1" dirty="0">
                <a:solidFill>
                  <a:schemeClr val="accent2">
                    <a:lumMod val="75000"/>
                  </a:schemeClr>
                </a:solidFill>
              </a:rPr>
              <a:t> </a:t>
            </a:r>
          </a:p>
        </p:txBody>
      </p:sp>
      <p:sp>
        <p:nvSpPr>
          <p:cNvPr id="9" name="AutoShape 8"/>
          <p:cNvSpPr>
            <a:spLocks noChangeArrowheads="1"/>
          </p:cNvSpPr>
          <p:nvPr/>
        </p:nvSpPr>
        <p:spPr bwMode="gray">
          <a:xfrm>
            <a:off x="3429000" y="2903538"/>
            <a:ext cx="5113337" cy="500062"/>
          </a:xfrm>
          <a:prstGeom prst="roundRect">
            <a:avLst>
              <a:gd name="adj" fmla="val 50000"/>
            </a:avLst>
          </a:prstGeom>
          <a:gradFill rotWithShape="1">
            <a:gsLst>
              <a:gs pos="0">
                <a:srgbClr val="85D9F7"/>
              </a:gs>
              <a:gs pos="100000">
                <a:srgbClr val="85D9F7">
                  <a:gamma/>
                  <a:tint val="5882"/>
                  <a:invGamma/>
                </a:srgbClr>
              </a:gs>
            </a:gsLst>
            <a:lin ang="0" scaled="1"/>
          </a:gradFill>
          <a:ln w="38100" algn="ctr">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228600">
              <a:lnSpc>
                <a:spcPct val="150000"/>
              </a:lnSpc>
            </a:pPr>
            <a:r>
              <a:rPr lang="en-US" sz="1800" b="1" dirty="0" err="1">
                <a:solidFill>
                  <a:schemeClr val="accent2">
                    <a:lumMod val="75000"/>
                  </a:schemeClr>
                </a:solidFill>
              </a:rPr>
              <a:t>Gia</a:t>
            </a:r>
            <a:r>
              <a:rPr lang="en-US" sz="1800" b="1" dirty="0">
                <a:solidFill>
                  <a:schemeClr val="accent2">
                    <a:lumMod val="75000"/>
                  </a:schemeClr>
                </a:solidFill>
              </a:rPr>
              <a:t> </a:t>
            </a:r>
            <a:r>
              <a:rPr lang="en-US" sz="1800" b="1" dirty="0" err="1">
                <a:solidFill>
                  <a:schemeClr val="accent2">
                    <a:lumMod val="75000"/>
                  </a:schemeClr>
                </a:solidFill>
              </a:rPr>
              <a:t>tăng</a:t>
            </a:r>
            <a:r>
              <a:rPr lang="en-US" sz="1800" b="1" dirty="0">
                <a:solidFill>
                  <a:schemeClr val="accent2">
                    <a:lumMod val="75000"/>
                  </a:schemeClr>
                </a:solidFill>
              </a:rPr>
              <a:t> </a:t>
            </a:r>
            <a:r>
              <a:rPr lang="en-US" sz="1800" b="1" dirty="0" err="1">
                <a:solidFill>
                  <a:schemeClr val="accent2">
                    <a:lumMod val="75000"/>
                  </a:schemeClr>
                </a:solidFill>
              </a:rPr>
              <a:t>quy</a:t>
            </a:r>
            <a:r>
              <a:rPr lang="en-US" sz="1800" b="1" dirty="0">
                <a:solidFill>
                  <a:schemeClr val="accent2">
                    <a:lumMod val="75000"/>
                  </a:schemeClr>
                </a:solidFill>
              </a:rPr>
              <a:t> </a:t>
            </a:r>
            <a:r>
              <a:rPr lang="en-US" sz="1800" b="1" dirty="0" err="1">
                <a:solidFill>
                  <a:schemeClr val="accent2">
                    <a:lumMod val="75000"/>
                  </a:schemeClr>
                </a:solidFill>
              </a:rPr>
              <a:t>mô</a:t>
            </a:r>
            <a:r>
              <a:rPr lang="en-US" sz="1800" b="1" dirty="0">
                <a:solidFill>
                  <a:schemeClr val="accent2">
                    <a:lumMod val="75000"/>
                  </a:schemeClr>
                </a:solidFill>
              </a:rPr>
              <a:t> </a:t>
            </a:r>
            <a:r>
              <a:rPr lang="en-US" sz="1800" b="1" dirty="0" err="1">
                <a:solidFill>
                  <a:schemeClr val="accent2">
                    <a:lumMod val="75000"/>
                  </a:schemeClr>
                </a:solidFill>
              </a:rPr>
              <a:t>chế</a:t>
            </a:r>
            <a:r>
              <a:rPr lang="en-US" sz="1800" b="1" dirty="0">
                <a:solidFill>
                  <a:schemeClr val="accent2">
                    <a:lumMod val="75000"/>
                  </a:schemeClr>
                </a:solidFill>
              </a:rPr>
              <a:t> </a:t>
            </a:r>
            <a:r>
              <a:rPr lang="en-US" sz="1800" b="1" dirty="0" err="1">
                <a:solidFill>
                  <a:schemeClr val="accent2">
                    <a:lumMod val="75000"/>
                  </a:schemeClr>
                </a:solidFill>
              </a:rPr>
              <a:t>biến</a:t>
            </a:r>
            <a:r>
              <a:rPr lang="en-US" sz="1800" b="1" dirty="0">
                <a:solidFill>
                  <a:schemeClr val="accent2">
                    <a:lumMod val="75000"/>
                  </a:schemeClr>
                </a:solidFill>
              </a:rPr>
              <a:t> </a:t>
            </a:r>
            <a:r>
              <a:rPr lang="en-US" sz="1800" b="1" dirty="0" err="1">
                <a:solidFill>
                  <a:schemeClr val="accent2">
                    <a:lumMod val="75000"/>
                  </a:schemeClr>
                </a:solidFill>
              </a:rPr>
              <a:t>sâu</a:t>
            </a:r>
            <a:r>
              <a:rPr lang="en-US" sz="1800" b="1" dirty="0">
                <a:solidFill>
                  <a:schemeClr val="accent2">
                    <a:lumMod val="75000"/>
                  </a:schemeClr>
                </a:solidFill>
              </a:rPr>
              <a:t> </a:t>
            </a:r>
            <a:r>
              <a:rPr lang="en-US" sz="1800" b="1" dirty="0" err="1">
                <a:solidFill>
                  <a:schemeClr val="accent2">
                    <a:lumMod val="75000"/>
                  </a:schemeClr>
                </a:solidFill>
              </a:rPr>
              <a:t>các</a:t>
            </a:r>
            <a:r>
              <a:rPr lang="en-US" sz="1800" b="1" dirty="0">
                <a:solidFill>
                  <a:schemeClr val="accent2">
                    <a:lumMod val="75000"/>
                  </a:schemeClr>
                </a:solidFill>
              </a:rPr>
              <a:t> </a:t>
            </a:r>
            <a:r>
              <a:rPr lang="en-US" sz="1800" b="1" dirty="0" err="1">
                <a:solidFill>
                  <a:schemeClr val="accent2">
                    <a:lumMod val="75000"/>
                  </a:schemeClr>
                </a:solidFill>
              </a:rPr>
              <a:t>sản</a:t>
            </a:r>
            <a:r>
              <a:rPr lang="en-US" sz="1800" b="1" dirty="0">
                <a:solidFill>
                  <a:schemeClr val="accent2">
                    <a:lumMod val="75000"/>
                  </a:schemeClr>
                </a:solidFill>
              </a:rPr>
              <a:t> </a:t>
            </a:r>
            <a:r>
              <a:rPr lang="en-US" sz="1800" b="1" dirty="0" err="1">
                <a:solidFill>
                  <a:schemeClr val="accent2">
                    <a:lumMod val="75000"/>
                  </a:schemeClr>
                </a:solidFill>
              </a:rPr>
              <a:t>phẩm</a:t>
            </a:r>
            <a:r>
              <a:rPr lang="en-US" sz="1800" b="1" dirty="0">
                <a:solidFill>
                  <a:schemeClr val="accent2">
                    <a:lumMod val="75000"/>
                  </a:schemeClr>
                </a:solidFill>
              </a:rPr>
              <a:t> </a:t>
            </a:r>
            <a:r>
              <a:rPr lang="en-US" sz="1800" b="1" dirty="0" err="1">
                <a:solidFill>
                  <a:schemeClr val="accent2">
                    <a:lumMod val="75000"/>
                  </a:schemeClr>
                </a:solidFill>
              </a:rPr>
              <a:t>tôm</a:t>
            </a:r>
            <a:r>
              <a:rPr lang="en-US" sz="1800" b="1" dirty="0">
                <a:solidFill>
                  <a:schemeClr val="accent2">
                    <a:lumMod val="75000"/>
                  </a:schemeClr>
                </a:solidFill>
              </a:rPr>
              <a:t> </a:t>
            </a:r>
          </a:p>
        </p:txBody>
      </p:sp>
      <p:sp>
        <p:nvSpPr>
          <p:cNvPr id="10" name="AutoShape 9"/>
          <p:cNvSpPr>
            <a:spLocks noChangeArrowheads="1"/>
          </p:cNvSpPr>
          <p:nvPr/>
        </p:nvSpPr>
        <p:spPr bwMode="gray">
          <a:xfrm>
            <a:off x="3167063" y="3565524"/>
            <a:ext cx="5062537" cy="500063"/>
          </a:xfrm>
          <a:prstGeom prst="roundRect">
            <a:avLst>
              <a:gd name="adj" fmla="val 50000"/>
            </a:avLst>
          </a:prstGeom>
          <a:gradFill rotWithShape="1">
            <a:gsLst>
              <a:gs pos="0">
                <a:srgbClr val="5AB14B"/>
              </a:gs>
              <a:gs pos="100000">
                <a:srgbClr val="5AB14B">
                  <a:gamma/>
                  <a:tint val="5882"/>
                  <a:invGamma/>
                </a:srgbClr>
              </a:gs>
            </a:gsLst>
            <a:lin ang="0" scaled="1"/>
          </a:gradFill>
          <a:ln w="38100" algn="ctr">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228600">
              <a:lnSpc>
                <a:spcPct val="150000"/>
              </a:lnSpc>
            </a:pPr>
            <a:r>
              <a:rPr lang="en-US" sz="1800" b="1" dirty="0" err="1">
                <a:solidFill>
                  <a:schemeClr val="accent2">
                    <a:lumMod val="75000"/>
                  </a:schemeClr>
                </a:solidFill>
              </a:rPr>
              <a:t>Hoàn</a:t>
            </a:r>
            <a:r>
              <a:rPr lang="en-US" sz="1800" b="1" dirty="0">
                <a:solidFill>
                  <a:schemeClr val="accent2">
                    <a:lumMod val="75000"/>
                  </a:schemeClr>
                </a:solidFill>
              </a:rPr>
              <a:t> </a:t>
            </a:r>
            <a:r>
              <a:rPr lang="en-US" sz="1800" b="1" dirty="0" err="1">
                <a:solidFill>
                  <a:schemeClr val="accent2">
                    <a:lumMod val="75000"/>
                  </a:schemeClr>
                </a:solidFill>
              </a:rPr>
              <a:t>thành</a:t>
            </a:r>
            <a:r>
              <a:rPr lang="en-US" sz="1800" b="1" dirty="0">
                <a:solidFill>
                  <a:schemeClr val="accent2">
                    <a:lumMod val="75000"/>
                  </a:schemeClr>
                </a:solidFill>
              </a:rPr>
              <a:t> </a:t>
            </a:r>
            <a:r>
              <a:rPr lang="en-US" sz="1800" b="1" dirty="0" err="1">
                <a:solidFill>
                  <a:schemeClr val="accent2">
                    <a:lumMod val="75000"/>
                  </a:schemeClr>
                </a:solidFill>
              </a:rPr>
              <a:t>sớm</a:t>
            </a:r>
            <a:r>
              <a:rPr lang="en-US" sz="1800" b="1" dirty="0">
                <a:solidFill>
                  <a:schemeClr val="accent2">
                    <a:lumMod val="75000"/>
                  </a:schemeClr>
                </a:solidFill>
              </a:rPr>
              <a:t> </a:t>
            </a:r>
            <a:r>
              <a:rPr lang="en-US" sz="1800" b="1" dirty="0" err="1">
                <a:solidFill>
                  <a:schemeClr val="accent2">
                    <a:lumMod val="75000"/>
                  </a:schemeClr>
                </a:solidFill>
              </a:rPr>
              <a:t>chương</a:t>
            </a:r>
            <a:r>
              <a:rPr lang="en-US" sz="1800" b="1" dirty="0">
                <a:solidFill>
                  <a:schemeClr val="accent2">
                    <a:lumMod val="75000"/>
                  </a:schemeClr>
                </a:solidFill>
              </a:rPr>
              <a:t> </a:t>
            </a:r>
            <a:r>
              <a:rPr lang="en-US" sz="1800" b="1" dirty="0" err="1">
                <a:solidFill>
                  <a:schemeClr val="accent2">
                    <a:lumMod val="75000"/>
                  </a:schemeClr>
                </a:solidFill>
              </a:rPr>
              <a:t>trình</a:t>
            </a:r>
            <a:r>
              <a:rPr lang="en-US" sz="1800" b="1" dirty="0">
                <a:solidFill>
                  <a:schemeClr val="accent2">
                    <a:lumMod val="75000"/>
                  </a:schemeClr>
                </a:solidFill>
              </a:rPr>
              <a:t> </a:t>
            </a:r>
            <a:r>
              <a:rPr lang="en-US" sz="1800" b="1" dirty="0" err="1">
                <a:solidFill>
                  <a:schemeClr val="accent2">
                    <a:lumMod val="75000"/>
                  </a:schemeClr>
                </a:solidFill>
              </a:rPr>
              <a:t>ao</a:t>
            </a:r>
            <a:r>
              <a:rPr lang="en-US" sz="1800" b="1" dirty="0">
                <a:solidFill>
                  <a:schemeClr val="accent2">
                    <a:lumMod val="75000"/>
                  </a:schemeClr>
                </a:solidFill>
              </a:rPr>
              <a:t> </a:t>
            </a:r>
            <a:r>
              <a:rPr lang="en-US" sz="1800" b="1" dirty="0" err="1">
                <a:solidFill>
                  <a:schemeClr val="accent2">
                    <a:lumMod val="75000"/>
                  </a:schemeClr>
                </a:solidFill>
              </a:rPr>
              <a:t>nuôi</a:t>
            </a:r>
            <a:r>
              <a:rPr lang="en-US" sz="1800" b="1" dirty="0">
                <a:solidFill>
                  <a:schemeClr val="accent2">
                    <a:lumMod val="75000"/>
                  </a:schemeClr>
                </a:solidFill>
              </a:rPr>
              <a:t> </a:t>
            </a:r>
            <a:r>
              <a:rPr lang="en-US" sz="1800" b="1" dirty="0" err="1">
                <a:solidFill>
                  <a:schemeClr val="accent2">
                    <a:lumMod val="75000"/>
                  </a:schemeClr>
                </a:solidFill>
              </a:rPr>
              <a:t>có</a:t>
            </a:r>
            <a:r>
              <a:rPr lang="en-US" sz="1800" b="1" dirty="0">
                <a:solidFill>
                  <a:schemeClr val="accent2">
                    <a:lumMod val="75000"/>
                  </a:schemeClr>
                </a:solidFill>
              </a:rPr>
              <a:t> </a:t>
            </a:r>
            <a:r>
              <a:rPr lang="en-US" sz="1800" b="1" dirty="0" err="1">
                <a:solidFill>
                  <a:schemeClr val="accent2">
                    <a:lumMod val="75000"/>
                  </a:schemeClr>
                </a:solidFill>
              </a:rPr>
              <a:t>đánh</a:t>
            </a:r>
            <a:r>
              <a:rPr lang="en-US" sz="1800" b="1" dirty="0">
                <a:solidFill>
                  <a:schemeClr val="accent2">
                    <a:lumMod val="75000"/>
                  </a:schemeClr>
                </a:solidFill>
              </a:rPr>
              <a:t> </a:t>
            </a:r>
            <a:r>
              <a:rPr lang="en-US" sz="1800" b="1" dirty="0" err="1">
                <a:solidFill>
                  <a:schemeClr val="accent2">
                    <a:lumMod val="75000"/>
                  </a:schemeClr>
                </a:solidFill>
              </a:rPr>
              <a:t>số</a:t>
            </a:r>
            <a:endParaRPr lang="en-US" sz="1800" b="1" dirty="0">
              <a:solidFill>
                <a:schemeClr val="accent2">
                  <a:lumMod val="75000"/>
                </a:schemeClr>
              </a:solidFill>
            </a:endParaRPr>
          </a:p>
        </p:txBody>
      </p:sp>
      <p:sp>
        <p:nvSpPr>
          <p:cNvPr id="11" name="Text Box 10"/>
          <p:cNvSpPr txBox="1">
            <a:spLocks noChangeArrowheads="1"/>
          </p:cNvSpPr>
          <p:nvPr/>
        </p:nvSpPr>
        <p:spPr bwMode="gray">
          <a:xfrm>
            <a:off x="852488" y="2190750"/>
            <a:ext cx="2992437" cy="58477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p>
            <a:pPr marL="0" marR="0" lvl="0" indent="0" algn="ctr" defTabSz="914400" eaLnBrk="0" fontAlgn="auto" latinLnBrk="0" hangingPunct="0">
              <a:lnSpc>
                <a:spcPct val="100000"/>
              </a:lnSpc>
              <a:spcBef>
                <a:spcPts val="0"/>
              </a:spcBef>
              <a:spcAft>
                <a:spcPts val="0"/>
              </a:spcAft>
              <a:buClrTx/>
              <a:buSzTx/>
              <a:buFontTx/>
              <a:buNone/>
              <a:tabLst/>
              <a:defRPr/>
            </a:pPr>
            <a:r>
              <a:rPr lang="en-US" sz="3200" b="1" i="1" dirty="0" err="1" smtClean="0">
                <a:solidFill>
                  <a:srgbClr val="FFFFFF"/>
                </a:solidFill>
                <a:effectLst>
                  <a:outerShdw blurRad="38100" dist="38100" dir="2700000" algn="tl">
                    <a:srgbClr val="000000"/>
                  </a:outerShdw>
                </a:effectLst>
                <a:cs typeface="+mn-cs"/>
              </a:rPr>
              <a:t>Ủy</a:t>
            </a:r>
            <a:r>
              <a:rPr lang="en-US" sz="3200" b="1" i="1" dirty="0" smtClean="0">
                <a:solidFill>
                  <a:srgbClr val="FFFFFF"/>
                </a:solidFill>
                <a:effectLst>
                  <a:outerShdw blurRad="38100" dist="38100" dir="2700000" algn="tl">
                    <a:srgbClr val="000000"/>
                  </a:outerShdw>
                </a:effectLst>
                <a:cs typeface="+mn-cs"/>
              </a:rPr>
              <a:t> ban </a:t>
            </a:r>
            <a:r>
              <a:rPr lang="en-US" sz="3200" b="1" i="1" dirty="0" err="1" smtClean="0">
                <a:solidFill>
                  <a:srgbClr val="FFFFFF"/>
                </a:solidFill>
                <a:effectLst>
                  <a:outerShdw blurRad="38100" dist="38100" dir="2700000" algn="tl">
                    <a:srgbClr val="000000"/>
                  </a:outerShdw>
                </a:effectLst>
                <a:cs typeface="+mn-cs"/>
              </a:rPr>
              <a:t>Tôm</a:t>
            </a:r>
            <a:endParaRPr kumimoji="0" lang="en-US" sz="3200" b="1" i="1" u="none" strike="noStrike" kern="0" cap="none" spc="0" normalizeH="0" baseline="0" noProof="0" dirty="0">
              <a:ln>
                <a:noFill/>
              </a:ln>
              <a:solidFill>
                <a:srgbClr val="FFFFFF"/>
              </a:solidFill>
              <a:effectLst>
                <a:outerShdw blurRad="38100" dist="38100" dir="2700000" algn="tl">
                  <a:srgbClr val="000000"/>
                </a:outerShdw>
              </a:effectLst>
              <a:uLnTx/>
              <a:uFillTx/>
              <a:latin typeface="Arial"/>
              <a:cs typeface="+mn-cs"/>
            </a:endParaRPr>
          </a:p>
        </p:txBody>
      </p:sp>
    </p:spTree>
    <p:extLst>
      <p:ext uri="{BB962C8B-B14F-4D97-AF65-F5344CB8AC3E}">
        <p14:creationId xmlns:p14="http://schemas.microsoft.com/office/powerpoint/2010/main" val="3780713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arn(inVertical)">
                                      <p:cBhvr>
                                        <p:cTn id="10" dur="500"/>
                                        <p:tgtEl>
                                          <p:spTgt spid="3"/>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arn(inVertical)">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randombar(horizontal)">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randombar(horizontal)">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randombar(horizontal)">
                                      <p:cBhvr>
                                        <p:cTn id="28" dur="5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randombar(horizontal)">
                                      <p:cBhvr>
                                        <p:cTn id="33" dur="5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wipe(down)">
                                      <p:cBhvr>
                                        <p:cTn id="3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P spid="7" grpId="0" animBg="1"/>
      <p:bldP spid="8" grpId="0" animBg="1"/>
      <p:bldP spid="9" grpId="0" animBg="1"/>
      <p:bldP spid="10" grpId="0" animBg="1"/>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11"/>
          <p:cNvGrpSpPr>
            <a:grpSpLocks/>
          </p:cNvGrpSpPr>
          <p:nvPr/>
        </p:nvGrpSpPr>
        <p:grpSpPr bwMode="auto">
          <a:xfrm>
            <a:off x="3429000" y="971550"/>
            <a:ext cx="910707" cy="1067450"/>
            <a:chOff x="2064" y="1008"/>
            <a:chExt cx="722" cy="873"/>
          </a:xfrm>
        </p:grpSpPr>
        <p:sp>
          <p:nvSpPr>
            <p:cNvPr id="4" name="Oval 12"/>
            <p:cNvSpPr>
              <a:spLocks noChangeArrowheads="1"/>
            </p:cNvSpPr>
            <p:nvPr/>
          </p:nvSpPr>
          <p:spPr bwMode="gray">
            <a:xfrm>
              <a:off x="2064" y="1008"/>
              <a:ext cx="722" cy="727"/>
            </a:xfrm>
            <a:prstGeom prst="ellipse">
              <a:avLst/>
            </a:prstGeom>
            <a:solidFill>
              <a:srgbClr val="EAEAEA">
                <a:alpha val="50000"/>
              </a:srgbClr>
            </a:solidFill>
            <a:ln w="9525" algn="ctr">
              <a:noFill/>
              <a:round/>
              <a:headEnd/>
              <a:tailEnd/>
            </a:ln>
            <a:effectLst/>
          </p:spPr>
          <p:txBody>
            <a:bodyPr wrap="none" anchor="ctr"/>
            <a:lstStyle/>
            <a:p>
              <a:endParaRPr lang="en-US"/>
            </a:p>
          </p:txBody>
        </p:sp>
        <p:grpSp>
          <p:nvGrpSpPr>
            <p:cNvPr id="5" name="Group 13"/>
            <p:cNvGrpSpPr>
              <a:grpSpLocks/>
            </p:cNvGrpSpPr>
            <p:nvPr/>
          </p:nvGrpSpPr>
          <p:grpSpPr bwMode="auto">
            <a:xfrm>
              <a:off x="2066" y="1023"/>
              <a:ext cx="698" cy="858"/>
              <a:chOff x="3945" y="1581"/>
              <a:chExt cx="955" cy="1175"/>
            </a:xfrm>
          </p:grpSpPr>
          <p:pic>
            <p:nvPicPr>
              <p:cNvPr id="18" name="Picture 14" descr="circuler_1"/>
              <p:cNvPicPr>
                <a:picLocks noChangeAspect="1" noChangeArrowheads="1"/>
              </p:cNvPicPr>
              <p:nvPr/>
            </p:nvPicPr>
            <p:blipFill>
              <a:blip r:embed="rId3" cstate="print"/>
              <a:srcRect/>
              <a:stretch>
                <a:fillRect/>
              </a:stretch>
            </p:blipFill>
            <p:spPr bwMode="gray">
              <a:xfrm>
                <a:off x="3975" y="1593"/>
                <a:ext cx="925" cy="935"/>
              </a:xfrm>
              <a:prstGeom prst="rect">
                <a:avLst/>
              </a:prstGeom>
              <a:noFill/>
            </p:spPr>
          </p:pic>
          <p:sp>
            <p:nvSpPr>
              <p:cNvPr id="19" name="Oval 15"/>
              <p:cNvSpPr>
                <a:spLocks noChangeArrowheads="1"/>
              </p:cNvSpPr>
              <p:nvPr/>
            </p:nvSpPr>
            <p:spPr bwMode="gray">
              <a:xfrm>
                <a:off x="3945" y="1581"/>
                <a:ext cx="931" cy="937"/>
              </a:xfrm>
              <a:prstGeom prst="ellipse">
                <a:avLst/>
              </a:prstGeom>
              <a:solidFill>
                <a:srgbClr val="92D050">
                  <a:alpha val="50000"/>
                </a:srgbClr>
              </a:solidFill>
              <a:ln w="9525" algn="ctr">
                <a:noFill/>
                <a:round/>
                <a:headEnd/>
                <a:tailEnd/>
              </a:ln>
              <a:effectLst/>
            </p:spPr>
            <p:txBody>
              <a:bodyPr wrap="none" anchor="ctr"/>
              <a:lstStyle/>
              <a:p>
                <a:endParaRPr lang="en-US"/>
              </a:p>
            </p:txBody>
          </p:sp>
          <p:pic>
            <p:nvPicPr>
              <p:cNvPr id="20" name="Picture 16" descr="light_shadow1"/>
              <p:cNvPicPr>
                <a:picLocks noChangeAspect="1" noChangeArrowheads="1"/>
              </p:cNvPicPr>
              <p:nvPr/>
            </p:nvPicPr>
            <p:blipFill>
              <a:blip r:embed="rId4" cstate="print"/>
              <a:srcRect t="14285"/>
              <a:stretch>
                <a:fillRect/>
              </a:stretch>
            </p:blipFill>
            <p:spPr bwMode="gray">
              <a:xfrm>
                <a:off x="3984" y="1632"/>
                <a:ext cx="682" cy="585"/>
              </a:xfrm>
              <a:prstGeom prst="rect">
                <a:avLst/>
              </a:prstGeom>
              <a:noFill/>
            </p:spPr>
          </p:pic>
          <p:grpSp>
            <p:nvGrpSpPr>
              <p:cNvPr id="21" name="Group 17"/>
              <p:cNvGrpSpPr>
                <a:grpSpLocks/>
              </p:cNvGrpSpPr>
              <p:nvPr/>
            </p:nvGrpSpPr>
            <p:grpSpPr bwMode="auto">
              <a:xfrm rot="-3733502" flipH="1" flipV="1">
                <a:off x="4256" y="2247"/>
                <a:ext cx="820" cy="198"/>
                <a:chOff x="2532" y="1051"/>
                <a:chExt cx="893" cy="246"/>
              </a:xfrm>
            </p:grpSpPr>
            <p:grpSp>
              <p:nvGrpSpPr>
                <p:cNvPr id="22" name="Group 18"/>
                <p:cNvGrpSpPr>
                  <a:grpSpLocks/>
                </p:cNvGrpSpPr>
                <p:nvPr/>
              </p:nvGrpSpPr>
              <p:grpSpPr bwMode="auto">
                <a:xfrm>
                  <a:off x="2532" y="1051"/>
                  <a:ext cx="743" cy="185"/>
                  <a:chOff x="1565" y="2568"/>
                  <a:chExt cx="1118" cy="279"/>
                </a:xfrm>
              </p:grpSpPr>
              <p:sp>
                <p:nvSpPr>
                  <p:cNvPr id="28" name="AutoShape 19"/>
                  <p:cNvSpPr>
                    <a:spLocks noChangeArrowheads="1"/>
                  </p:cNvSpPr>
                  <p:nvPr/>
                </p:nvSpPr>
                <p:spPr bwMode="white">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sp>
                <p:nvSpPr>
                  <p:cNvPr id="29" name="AutoShape 20"/>
                  <p:cNvSpPr>
                    <a:spLocks noChangeArrowheads="1"/>
                  </p:cNvSpPr>
                  <p:nvPr/>
                </p:nvSpPr>
                <p:spPr bwMode="white">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sp>
                <p:nvSpPr>
                  <p:cNvPr id="30" name="AutoShape 21"/>
                  <p:cNvSpPr>
                    <a:spLocks noChangeArrowheads="1"/>
                  </p:cNvSpPr>
                  <p:nvPr/>
                </p:nvSpPr>
                <p:spPr bwMode="white">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sp>
                <p:nvSpPr>
                  <p:cNvPr id="31" name="AutoShape 22"/>
                  <p:cNvSpPr>
                    <a:spLocks noChangeArrowheads="1"/>
                  </p:cNvSpPr>
                  <p:nvPr/>
                </p:nvSpPr>
                <p:spPr bwMode="white">
                  <a:xfrm rot="6906312">
                    <a:off x="2161" y="232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grpSp>
            <p:grpSp>
              <p:nvGrpSpPr>
                <p:cNvPr id="23" name="Group 23"/>
                <p:cNvGrpSpPr>
                  <a:grpSpLocks/>
                </p:cNvGrpSpPr>
                <p:nvPr/>
              </p:nvGrpSpPr>
              <p:grpSpPr bwMode="auto">
                <a:xfrm rot="1353540">
                  <a:off x="2682" y="1111"/>
                  <a:ext cx="743" cy="186"/>
                  <a:chOff x="1565" y="2568"/>
                  <a:chExt cx="1118" cy="279"/>
                </a:xfrm>
              </p:grpSpPr>
              <p:sp>
                <p:nvSpPr>
                  <p:cNvPr id="24" name="AutoShape 24"/>
                  <p:cNvSpPr>
                    <a:spLocks noChangeArrowheads="1"/>
                  </p:cNvSpPr>
                  <p:nvPr/>
                </p:nvSpPr>
                <p:spPr bwMode="white">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sp>
                <p:nvSpPr>
                  <p:cNvPr id="25" name="AutoShape 25"/>
                  <p:cNvSpPr>
                    <a:spLocks noChangeArrowheads="1"/>
                  </p:cNvSpPr>
                  <p:nvPr/>
                </p:nvSpPr>
                <p:spPr bwMode="white">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sp>
                <p:nvSpPr>
                  <p:cNvPr id="26" name="AutoShape 26"/>
                  <p:cNvSpPr>
                    <a:spLocks noChangeArrowheads="1"/>
                  </p:cNvSpPr>
                  <p:nvPr/>
                </p:nvSpPr>
                <p:spPr bwMode="white">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sp>
                <p:nvSpPr>
                  <p:cNvPr id="27" name="AutoShape 27"/>
                  <p:cNvSpPr>
                    <a:spLocks noChangeArrowheads="1"/>
                  </p:cNvSpPr>
                  <p:nvPr/>
                </p:nvSpPr>
                <p:spPr bwMode="white">
                  <a:xfrm rot="6906312">
                    <a:off x="2161" y="232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grpSp>
          </p:grpSp>
        </p:grpSp>
        <p:grpSp>
          <p:nvGrpSpPr>
            <p:cNvPr id="6" name="Group 28"/>
            <p:cNvGrpSpPr>
              <a:grpSpLocks/>
            </p:cNvGrpSpPr>
            <p:nvPr/>
          </p:nvGrpSpPr>
          <p:grpSpPr bwMode="auto">
            <a:xfrm rot="-3733502" flipH="1" flipV="1">
              <a:off x="2362" y="1505"/>
              <a:ext cx="527" cy="128"/>
              <a:chOff x="2532" y="1051"/>
              <a:chExt cx="893" cy="246"/>
            </a:xfrm>
          </p:grpSpPr>
          <p:grpSp>
            <p:nvGrpSpPr>
              <p:cNvPr id="8" name="Group 29"/>
              <p:cNvGrpSpPr>
                <a:grpSpLocks/>
              </p:cNvGrpSpPr>
              <p:nvPr/>
            </p:nvGrpSpPr>
            <p:grpSpPr bwMode="auto">
              <a:xfrm>
                <a:off x="2532" y="1051"/>
                <a:ext cx="743" cy="185"/>
                <a:chOff x="1565" y="2568"/>
                <a:chExt cx="1118" cy="279"/>
              </a:xfrm>
            </p:grpSpPr>
            <p:sp>
              <p:nvSpPr>
                <p:cNvPr id="14" name="AutoShape 30"/>
                <p:cNvSpPr>
                  <a:spLocks noChangeArrowheads="1"/>
                </p:cNvSpPr>
                <p:nvPr/>
              </p:nvSpPr>
              <p:spPr bwMode="white">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sp>
              <p:nvSpPr>
                <p:cNvPr id="15" name="AutoShape 31"/>
                <p:cNvSpPr>
                  <a:spLocks noChangeArrowheads="1"/>
                </p:cNvSpPr>
                <p:nvPr/>
              </p:nvSpPr>
              <p:spPr bwMode="white">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sp>
              <p:nvSpPr>
                <p:cNvPr id="16" name="AutoShape 32"/>
                <p:cNvSpPr>
                  <a:spLocks noChangeArrowheads="1"/>
                </p:cNvSpPr>
                <p:nvPr/>
              </p:nvSpPr>
              <p:spPr bwMode="white">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sp>
              <p:nvSpPr>
                <p:cNvPr id="17" name="AutoShape 33"/>
                <p:cNvSpPr>
                  <a:spLocks noChangeArrowheads="1"/>
                </p:cNvSpPr>
                <p:nvPr/>
              </p:nvSpPr>
              <p:spPr bwMode="white">
                <a:xfrm rot="6906312">
                  <a:off x="2161" y="232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grpSp>
          <p:grpSp>
            <p:nvGrpSpPr>
              <p:cNvPr id="9" name="Group 34"/>
              <p:cNvGrpSpPr>
                <a:grpSpLocks/>
              </p:cNvGrpSpPr>
              <p:nvPr/>
            </p:nvGrpSpPr>
            <p:grpSpPr bwMode="auto">
              <a:xfrm rot="1353540">
                <a:off x="2682" y="1111"/>
                <a:ext cx="743" cy="186"/>
                <a:chOff x="1565" y="2568"/>
                <a:chExt cx="1118" cy="279"/>
              </a:xfrm>
            </p:grpSpPr>
            <p:sp>
              <p:nvSpPr>
                <p:cNvPr id="10" name="AutoShape 35"/>
                <p:cNvSpPr>
                  <a:spLocks noChangeArrowheads="1"/>
                </p:cNvSpPr>
                <p:nvPr/>
              </p:nvSpPr>
              <p:spPr bwMode="white">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sp>
              <p:nvSpPr>
                <p:cNvPr id="11" name="AutoShape 36"/>
                <p:cNvSpPr>
                  <a:spLocks noChangeArrowheads="1"/>
                </p:cNvSpPr>
                <p:nvPr/>
              </p:nvSpPr>
              <p:spPr bwMode="white">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sp>
              <p:nvSpPr>
                <p:cNvPr id="12" name="AutoShape 37"/>
                <p:cNvSpPr>
                  <a:spLocks noChangeArrowheads="1"/>
                </p:cNvSpPr>
                <p:nvPr/>
              </p:nvSpPr>
              <p:spPr bwMode="white">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sp>
              <p:nvSpPr>
                <p:cNvPr id="13" name="AutoShape 38"/>
                <p:cNvSpPr>
                  <a:spLocks noChangeArrowheads="1"/>
                </p:cNvSpPr>
                <p:nvPr/>
              </p:nvSpPr>
              <p:spPr bwMode="white">
                <a:xfrm rot="6906312">
                  <a:off x="2161" y="232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grpSp>
        </p:grpSp>
      </p:grpSp>
      <p:grpSp>
        <p:nvGrpSpPr>
          <p:cNvPr id="32" name="Group 127"/>
          <p:cNvGrpSpPr>
            <a:grpSpLocks/>
          </p:cNvGrpSpPr>
          <p:nvPr/>
        </p:nvGrpSpPr>
        <p:grpSpPr bwMode="auto">
          <a:xfrm>
            <a:off x="5181600" y="1123950"/>
            <a:ext cx="996471" cy="1168473"/>
            <a:chOff x="2064" y="1008"/>
            <a:chExt cx="722" cy="872"/>
          </a:xfrm>
        </p:grpSpPr>
        <p:sp>
          <p:nvSpPr>
            <p:cNvPr id="33" name="Oval 128"/>
            <p:cNvSpPr>
              <a:spLocks noChangeArrowheads="1"/>
            </p:cNvSpPr>
            <p:nvPr/>
          </p:nvSpPr>
          <p:spPr bwMode="gray">
            <a:xfrm>
              <a:off x="2064" y="1008"/>
              <a:ext cx="722" cy="727"/>
            </a:xfrm>
            <a:prstGeom prst="ellipse">
              <a:avLst/>
            </a:prstGeom>
            <a:solidFill>
              <a:srgbClr val="EAEAEA">
                <a:alpha val="50000"/>
              </a:srgbClr>
            </a:solidFill>
            <a:ln w="9525" algn="ctr">
              <a:noFill/>
              <a:round/>
              <a:headEnd/>
              <a:tailEnd/>
            </a:ln>
            <a:effectLst/>
          </p:spPr>
          <p:txBody>
            <a:bodyPr wrap="none" anchor="ctr"/>
            <a:lstStyle/>
            <a:p>
              <a:endParaRPr lang="en-US"/>
            </a:p>
          </p:txBody>
        </p:sp>
        <p:grpSp>
          <p:nvGrpSpPr>
            <p:cNvPr id="34" name="Group 129"/>
            <p:cNvGrpSpPr>
              <a:grpSpLocks/>
            </p:cNvGrpSpPr>
            <p:nvPr/>
          </p:nvGrpSpPr>
          <p:grpSpPr bwMode="auto">
            <a:xfrm>
              <a:off x="2086" y="1031"/>
              <a:ext cx="680" cy="849"/>
              <a:chOff x="3975" y="1593"/>
              <a:chExt cx="931" cy="1163"/>
            </a:xfrm>
          </p:grpSpPr>
          <p:pic>
            <p:nvPicPr>
              <p:cNvPr id="47" name="Picture 130" descr="circuler_1"/>
              <p:cNvPicPr>
                <a:picLocks noChangeAspect="1" noChangeArrowheads="1"/>
              </p:cNvPicPr>
              <p:nvPr/>
            </p:nvPicPr>
            <p:blipFill>
              <a:blip r:embed="rId3" cstate="print"/>
              <a:srcRect/>
              <a:stretch>
                <a:fillRect/>
              </a:stretch>
            </p:blipFill>
            <p:spPr bwMode="gray">
              <a:xfrm>
                <a:off x="3975" y="1593"/>
                <a:ext cx="925" cy="935"/>
              </a:xfrm>
              <a:prstGeom prst="rect">
                <a:avLst/>
              </a:prstGeom>
              <a:noFill/>
            </p:spPr>
          </p:pic>
          <p:sp>
            <p:nvSpPr>
              <p:cNvPr id="48" name="Oval 131"/>
              <p:cNvSpPr>
                <a:spLocks noChangeArrowheads="1"/>
              </p:cNvSpPr>
              <p:nvPr/>
            </p:nvSpPr>
            <p:spPr bwMode="gray">
              <a:xfrm>
                <a:off x="3975" y="1593"/>
                <a:ext cx="931" cy="937"/>
              </a:xfrm>
              <a:prstGeom prst="ellipse">
                <a:avLst/>
              </a:prstGeom>
              <a:solidFill>
                <a:schemeClr val="folHlink">
                  <a:alpha val="50000"/>
                </a:schemeClr>
              </a:solidFill>
              <a:ln w="9525" algn="ctr">
                <a:noFill/>
                <a:round/>
                <a:headEnd/>
                <a:tailEnd/>
              </a:ln>
              <a:effectLst/>
            </p:spPr>
            <p:txBody>
              <a:bodyPr wrap="none" anchor="ctr"/>
              <a:lstStyle/>
              <a:p>
                <a:endParaRPr lang="en-US"/>
              </a:p>
            </p:txBody>
          </p:sp>
          <p:pic>
            <p:nvPicPr>
              <p:cNvPr id="49" name="Picture 132" descr="light_shadow1"/>
              <p:cNvPicPr>
                <a:picLocks noChangeAspect="1" noChangeArrowheads="1"/>
              </p:cNvPicPr>
              <p:nvPr/>
            </p:nvPicPr>
            <p:blipFill>
              <a:blip r:embed="rId4" cstate="print"/>
              <a:srcRect t="14285"/>
              <a:stretch>
                <a:fillRect/>
              </a:stretch>
            </p:blipFill>
            <p:spPr bwMode="gray">
              <a:xfrm>
                <a:off x="3984" y="1632"/>
                <a:ext cx="682" cy="585"/>
              </a:xfrm>
              <a:prstGeom prst="rect">
                <a:avLst/>
              </a:prstGeom>
              <a:noFill/>
            </p:spPr>
          </p:pic>
          <p:grpSp>
            <p:nvGrpSpPr>
              <p:cNvPr id="50" name="Group 133"/>
              <p:cNvGrpSpPr>
                <a:grpSpLocks/>
              </p:cNvGrpSpPr>
              <p:nvPr/>
            </p:nvGrpSpPr>
            <p:grpSpPr bwMode="auto">
              <a:xfrm rot="-3733502" flipH="1" flipV="1">
                <a:off x="4256" y="2247"/>
                <a:ext cx="820" cy="198"/>
                <a:chOff x="2532" y="1051"/>
                <a:chExt cx="893" cy="246"/>
              </a:xfrm>
            </p:grpSpPr>
            <p:grpSp>
              <p:nvGrpSpPr>
                <p:cNvPr id="51" name="Group 134"/>
                <p:cNvGrpSpPr>
                  <a:grpSpLocks/>
                </p:cNvGrpSpPr>
                <p:nvPr/>
              </p:nvGrpSpPr>
              <p:grpSpPr bwMode="auto">
                <a:xfrm>
                  <a:off x="2532" y="1051"/>
                  <a:ext cx="743" cy="185"/>
                  <a:chOff x="1565" y="2568"/>
                  <a:chExt cx="1118" cy="279"/>
                </a:xfrm>
              </p:grpSpPr>
              <p:sp>
                <p:nvSpPr>
                  <p:cNvPr id="57" name="AutoShape 135"/>
                  <p:cNvSpPr>
                    <a:spLocks noChangeArrowheads="1"/>
                  </p:cNvSpPr>
                  <p:nvPr/>
                </p:nvSpPr>
                <p:spPr bwMode="white">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sp>
                <p:nvSpPr>
                  <p:cNvPr id="58" name="AutoShape 136"/>
                  <p:cNvSpPr>
                    <a:spLocks noChangeArrowheads="1"/>
                  </p:cNvSpPr>
                  <p:nvPr/>
                </p:nvSpPr>
                <p:spPr bwMode="white">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sp>
                <p:nvSpPr>
                  <p:cNvPr id="59" name="AutoShape 137"/>
                  <p:cNvSpPr>
                    <a:spLocks noChangeArrowheads="1"/>
                  </p:cNvSpPr>
                  <p:nvPr/>
                </p:nvSpPr>
                <p:spPr bwMode="white">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sp>
                <p:nvSpPr>
                  <p:cNvPr id="60" name="AutoShape 138"/>
                  <p:cNvSpPr>
                    <a:spLocks noChangeArrowheads="1"/>
                  </p:cNvSpPr>
                  <p:nvPr/>
                </p:nvSpPr>
                <p:spPr bwMode="white">
                  <a:xfrm rot="6906312">
                    <a:off x="2161" y="232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grpSp>
            <p:grpSp>
              <p:nvGrpSpPr>
                <p:cNvPr id="52" name="Group 139"/>
                <p:cNvGrpSpPr>
                  <a:grpSpLocks/>
                </p:cNvGrpSpPr>
                <p:nvPr/>
              </p:nvGrpSpPr>
              <p:grpSpPr bwMode="auto">
                <a:xfrm rot="1353540">
                  <a:off x="2682" y="1111"/>
                  <a:ext cx="743" cy="186"/>
                  <a:chOff x="1565" y="2568"/>
                  <a:chExt cx="1118" cy="279"/>
                </a:xfrm>
              </p:grpSpPr>
              <p:sp>
                <p:nvSpPr>
                  <p:cNvPr id="53" name="AutoShape 140"/>
                  <p:cNvSpPr>
                    <a:spLocks noChangeArrowheads="1"/>
                  </p:cNvSpPr>
                  <p:nvPr/>
                </p:nvSpPr>
                <p:spPr bwMode="white">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sp>
                <p:nvSpPr>
                  <p:cNvPr id="54" name="AutoShape 141"/>
                  <p:cNvSpPr>
                    <a:spLocks noChangeArrowheads="1"/>
                  </p:cNvSpPr>
                  <p:nvPr/>
                </p:nvSpPr>
                <p:spPr bwMode="white">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sp>
                <p:nvSpPr>
                  <p:cNvPr id="55" name="AutoShape 142"/>
                  <p:cNvSpPr>
                    <a:spLocks noChangeArrowheads="1"/>
                  </p:cNvSpPr>
                  <p:nvPr/>
                </p:nvSpPr>
                <p:spPr bwMode="white">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sp>
                <p:nvSpPr>
                  <p:cNvPr id="56" name="AutoShape 143"/>
                  <p:cNvSpPr>
                    <a:spLocks noChangeArrowheads="1"/>
                  </p:cNvSpPr>
                  <p:nvPr/>
                </p:nvSpPr>
                <p:spPr bwMode="white">
                  <a:xfrm rot="6906312">
                    <a:off x="2161" y="232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grpSp>
          </p:grpSp>
        </p:grpSp>
        <p:grpSp>
          <p:nvGrpSpPr>
            <p:cNvPr id="35" name="Group 144"/>
            <p:cNvGrpSpPr>
              <a:grpSpLocks/>
            </p:cNvGrpSpPr>
            <p:nvPr/>
          </p:nvGrpSpPr>
          <p:grpSpPr bwMode="auto">
            <a:xfrm rot="-3733502" flipH="1" flipV="1">
              <a:off x="2362" y="1505"/>
              <a:ext cx="527" cy="128"/>
              <a:chOff x="2532" y="1051"/>
              <a:chExt cx="893" cy="246"/>
            </a:xfrm>
          </p:grpSpPr>
          <p:grpSp>
            <p:nvGrpSpPr>
              <p:cNvPr id="37" name="Group 145"/>
              <p:cNvGrpSpPr>
                <a:grpSpLocks/>
              </p:cNvGrpSpPr>
              <p:nvPr/>
            </p:nvGrpSpPr>
            <p:grpSpPr bwMode="auto">
              <a:xfrm>
                <a:off x="2532" y="1051"/>
                <a:ext cx="743" cy="185"/>
                <a:chOff x="1565" y="2568"/>
                <a:chExt cx="1118" cy="279"/>
              </a:xfrm>
            </p:grpSpPr>
            <p:sp>
              <p:nvSpPr>
                <p:cNvPr id="43" name="AutoShape 146"/>
                <p:cNvSpPr>
                  <a:spLocks noChangeArrowheads="1"/>
                </p:cNvSpPr>
                <p:nvPr/>
              </p:nvSpPr>
              <p:spPr bwMode="white">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sp>
              <p:nvSpPr>
                <p:cNvPr id="44" name="AutoShape 147"/>
                <p:cNvSpPr>
                  <a:spLocks noChangeArrowheads="1"/>
                </p:cNvSpPr>
                <p:nvPr/>
              </p:nvSpPr>
              <p:spPr bwMode="white">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sp>
              <p:nvSpPr>
                <p:cNvPr id="45" name="AutoShape 148"/>
                <p:cNvSpPr>
                  <a:spLocks noChangeArrowheads="1"/>
                </p:cNvSpPr>
                <p:nvPr/>
              </p:nvSpPr>
              <p:spPr bwMode="white">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sp>
              <p:nvSpPr>
                <p:cNvPr id="46" name="AutoShape 149"/>
                <p:cNvSpPr>
                  <a:spLocks noChangeArrowheads="1"/>
                </p:cNvSpPr>
                <p:nvPr/>
              </p:nvSpPr>
              <p:spPr bwMode="white">
                <a:xfrm rot="6906312">
                  <a:off x="2161" y="232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grpSp>
          <p:grpSp>
            <p:nvGrpSpPr>
              <p:cNvPr id="38" name="Group 150"/>
              <p:cNvGrpSpPr>
                <a:grpSpLocks/>
              </p:cNvGrpSpPr>
              <p:nvPr/>
            </p:nvGrpSpPr>
            <p:grpSpPr bwMode="auto">
              <a:xfrm rot="1353540">
                <a:off x="2682" y="1111"/>
                <a:ext cx="743" cy="186"/>
                <a:chOff x="1565" y="2568"/>
                <a:chExt cx="1118" cy="279"/>
              </a:xfrm>
            </p:grpSpPr>
            <p:sp>
              <p:nvSpPr>
                <p:cNvPr id="39" name="AutoShape 151"/>
                <p:cNvSpPr>
                  <a:spLocks noChangeArrowheads="1"/>
                </p:cNvSpPr>
                <p:nvPr/>
              </p:nvSpPr>
              <p:spPr bwMode="white">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sp>
              <p:nvSpPr>
                <p:cNvPr id="40" name="AutoShape 152"/>
                <p:cNvSpPr>
                  <a:spLocks noChangeArrowheads="1"/>
                </p:cNvSpPr>
                <p:nvPr/>
              </p:nvSpPr>
              <p:spPr bwMode="white">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sp>
              <p:nvSpPr>
                <p:cNvPr id="41" name="AutoShape 153"/>
                <p:cNvSpPr>
                  <a:spLocks noChangeArrowheads="1"/>
                </p:cNvSpPr>
                <p:nvPr/>
              </p:nvSpPr>
              <p:spPr bwMode="white">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sp>
              <p:nvSpPr>
                <p:cNvPr id="42" name="AutoShape 154"/>
                <p:cNvSpPr>
                  <a:spLocks noChangeArrowheads="1"/>
                </p:cNvSpPr>
                <p:nvPr/>
              </p:nvSpPr>
              <p:spPr bwMode="white">
                <a:xfrm rot="6906312">
                  <a:off x="2161" y="232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grpSp>
        </p:grpSp>
        <p:sp>
          <p:nvSpPr>
            <p:cNvPr id="36" name="Rectangle 155"/>
            <p:cNvSpPr>
              <a:spLocks noChangeArrowheads="1"/>
            </p:cNvSpPr>
            <p:nvPr/>
          </p:nvSpPr>
          <p:spPr bwMode="gray">
            <a:xfrm>
              <a:off x="2332" y="1235"/>
              <a:ext cx="197" cy="252"/>
            </a:xfrm>
            <a:prstGeom prst="rect">
              <a:avLst/>
            </a:prstGeom>
            <a:noFill/>
            <a:ln w="9525" algn="ctr">
              <a:noFill/>
              <a:miter lim="800000"/>
              <a:headEnd/>
              <a:tailEnd/>
            </a:ln>
            <a:effectLst/>
          </p:spPr>
          <p:txBody>
            <a:bodyPr wrap="none">
              <a:spAutoFit/>
              <a:flatTx/>
            </a:bodyPr>
            <a:lstStyle/>
            <a:p>
              <a:pPr algn="ctr"/>
              <a:r>
                <a:rPr lang="en-US" sz="2000" b="1" dirty="0" smtClean="0">
                  <a:solidFill>
                    <a:srgbClr val="002060"/>
                  </a:solidFill>
                  <a:latin typeface="Times New Roman" pitchFamily="18" charset="0"/>
                  <a:cs typeface="Times New Roman" pitchFamily="18" charset="0"/>
                </a:rPr>
                <a:t>3</a:t>
              </a:r>
              <a:endParaRPr lang="en-US" sz="2000" b="1" dirty="0">
                <a:solidFill>
                  <a:srgbClr val="002060"/>
                </a:solidFill>
                <a:latin typeface="Times New Roman" pitchFamily="18" charset="0"/>
                <a:cs typeface="Times New Roman" pitchFamily="18" charset="0"/>
              </a:endParaRPr>
            </a:p>
          </p:txBody>
        </p:sp>
      </p:grpSp>
      <p:grpSp>
        <p:nvGrpSpPr>
          <p:cNvPr id="61" name="Group 98"/>
          <p:cNvGrpSpPr>
            <a:grpSpLocks/>
          </p:cNvGrpSpPr>
          <p:nvPr/>
        </p:nvGrpSpPr>
        <p:grpSpPr bwMode="auto">
          <a:xfrm>
            <a:off x="5334000" y="2876550"/>
            <a:ext cx="990600" cy="1171148"/>
            <a:chOff x="2064" y="1008"/>
            <a:chExt cx="722" cy="872"/>
          </a:xfrm>
        </p:grpSpPr>
        <p:sp>
          <p:nvSpPr>
            <p:cNvPr id="62" name="Oval 99"/>
            <p:cNvSpPr>
              <a:spLocks noChangeArrowheads="1"/>
            </p:cNvSpPr>
            <p:nvPr/>
          </p:nvSpPr>
          <p:spPr bwMode="gray">
            <a:xfrm>
              <a:off x="2064" y="1008"/>
              <a:ext cx="722" cy="727"/>
            </a:xfrm>
            <a:prstGeom prst="ellipse">
              <a:avLst/>
            </a:prstGeom>
            <a:solidFill>
              <a:srgbClr val="EAEAEA">
                <a:alpha val="50000"/>
              </a:srgbClr>
            </a:solidFill>
            <a:ln w="9525" algn="ctr">
              <a:noFill/>
              <a:round/>
              <a:headEnd/>
              <a:tailEnd/>
            </a:ln>
            <a:effectLst/>
          </p:spPr>
          <p:txBody>
            <a:bodyPr wrap="none" anchor="ctr"/>
            <a:lstStyle/>
            <a:p>
              <a:endParaRPr lang="en-US"/>
            </a:p>
          </p:txBody>
        </p:sp>
        <p:grpSp>
          <p:nvGrpSpPr>
            <p:cNvPr id="63" name="Group 100"/>
            <p:cNvGrpSpPr>
              <a:grpSpLocks/>
            </p:cNvGrpSpPr>
            <p:nvPr/>
          </p:nvGrpSpPr>
          <p:grpSpPr bwMode="auto">
            <a:xfrm>
              <a:off x="2086" y="1031"/>
              <a:ext cx="680" cy="849"/>
              <a:chOff x="3975" y="1593"/>
              <a:chExt cx="931" cy="1163"/>
            </a:xfrm>
          </p:grpSpPr>
          <p:pic>
            <p:nvPicPr>
              <p:cNvPr id="76" name="Picture 101" descr="circuler_1"/>
              <p:cNvPicPr>
                <a:picLocks noChangeAspect="1" noChangeArrowheads="1"/>
              </p:cNvPicPr>
              <p:nvPr/>
            </p:nvPicPr>
            <p:blipFill>
              <a:blip r:embed="rId3" cstate="print"/>
              <a:srcRect/>
              <a:stretch>
                <a:fillRect/>
              </a:stretch>
            </p:blipFill>
            <p:spPr bwMode="gray">
              <a:xfrm>
                <a:off x="3975" y="1593"/>
                <a:ext cx="925" cy="935"/>
              </a:xfrm>
              <a:prstGeom prst="rect">
                <a:avLst/>
              </a:prstGeom>
              <a:noFill/>
            </p:spPr>
          </p:pic>
          <p:sp>
            <p:nvSpPr>
              <p:cNvPr id="77" name="Oval 102"/>
              <p:cNvSpPr>
                <a:spLocks noChangeArrowheads="1"/>
              </p:cNvSpPr>
              <p:nvPr/>
            </p:nvSpPr>
            <p:spPr bwMode="gray">
              <a:xfrm>
                <a:off x="3975" y="1593"/>
                <a:ext cx="931" cy="937"/>
              </a:xfrm>
              <a:prstGeom prst="ellipse">
                <a:avLst/>
              </a:prstGeom>
              <a:solidFill>
                <a:schemeClr val="bg2">
                  <a:alpha val="50000"/>
                </a:schemeClr>
              </a:solidFill>
              <a:ln w="9525" algn="ctr">
                <a:noFill/>
                <a:round/>
                <a:headEnd/>
                <a:tailEnd/>
              </a:ln>
              <a:effectLst/>
            </p:spPr>
            <p:txBody>
              <a:bodyPr wrap="none" anchor="ctr"/>
              <a:lstStyle/>
              <a:p>
                <a:endParaRPr lang="en-US"/>
              </a:p>
            </p:txBody>
          </p:sp>
          <p:pic>
            <p:nvPicPr>
              <p:cNvPr id="78" name="Picture 103" descr="light_shadow1"/>
              <p:cNvPicPr>
                <a:picLocks noChangeAspect="1" noChangeArrowheads="1"/>
              </p:cNvPicPr>
              <p:nvPr/>
            </p:nvPicPr>
            <p:blipFill>
              <a:blip r:embed="rId4" cstate="print"/>
              <a:srcRect t="14285"/>
              <a:stretch>
                <a:fillRect/>
              </a:stretch>
            </p:blipFill>
            <p:spPr bwMode="gray">
              <a:xfrm>
                <a:off x="3984" y="1632"/>
                <a:ext cx="682" cy="585"/>
              </a:xfrm>
              <a:prstGeom prst="rect">
                <a:avLst/>
              </a:prstGeom>
              <a:noFill/>
            </p:spPr>
          </p:pic>
          <p:grpSp>
            <p:nvGrpSpPr>
              <p:cNvPr id="79" name="Group 104"/>
              <p:cNvGrpSpPr>
                <a:grpSpLocks/>
              </p:cNvGrpSpPr>
              <p:nvPr/>
            </p:nvGrpSpPr>
            <p:grpSpPr bwMode="auto">
              <a:xfrm rot="-3733502" flipH="1" flipV="1">
                <a:off x="4256" y="2247"/>
                <a:ext cx="820" cy="198"/>
                <a:chOff x="2532" y="1051"/>
                <a:chExt cx="893" cy="246"/>
              </a:xfrm>
            </p:grpSpPr>
            <p:grpSp>
              <p:nvGrpSpPr>
                <p:cNvPr id="80" name="Group 105"/>
                <p:cNvGrpSpPr>
                  <a:grpSpLocks/>
                </p:cNvGrpSpPr>
                <p:nvPr/>
              </p:nvGrpSpPr>
              <p:grpSpPr bwMode="auto">
                <a:xfrm>
                  <a:off x="2532" y="1051"/>
                  <a:ext cx="743" cy="185"/>
                  <a:chOff x="1565" y="2568"/>
                  <a:chExt cx="1118" cy="279"/>
                </a:xfrm>
              </p:grpSpPr>
              <p:sp>
                <p:nvSpPr>
                  <p:cNvPr id="86" name="AutoShape 106"/>
                  <p:cNvSpPr>
                    <a:spLocks noChangeArrowheads="1"/>
                  </p:cNvSpPr>
                  <p:nvPr/>
                </p:nvSpPr>
                <p:spPr bwMode="white">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sp>
                <p:nvSpPr>
                  <p:cNvPr id="87" name="AutoShape 107"/>
                  <p:cNvSpPr>
                    <a:spLocks noChangeArrowheads="1"/>
                  </p:cNvSpPr>
                  <p:nvPr/>
                </p:nvSpPr>
                <p:spPr bwMode="white">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sp>
                <p:nvSpPr>
                  <p:cNvPr id="88" name="AutoShape 108"/>
                  <p:cNvSpPr>
                    <a:spLocks noChangeArrowheads="1"/>
                  </p:cNvSpPr>
                  <p:nvPr/>
                </p:nvSpPr>
                <p:spPr bwMode="white">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sp>
                <p:nvSpPr>
                  <p:cNvPr id="89" name="AutoShape 109"/>
                  <p:cNvSpPr>
                    <a:spLocks noChangeArrowheads="1"/>
                  </p:cNvSpPr>
                  <p:nvPr/>
                </p:nvSpPr>
                <p:spPr bwMode="white">
                  <a:xfrm rot="6906312">
                    <a:off x="2161" y="232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grpSp>
            <p:grpSp>
              <p:nvGrpSpPr>
                <p:cNvPr id="81" name="Group 110"/>
                <p:cNvGrpSpPr>
                  <a:grpSpLocks/>
                </p:cNvGrpSpPr>
                <p:nvPr/>
              </p:nvGrpSpPr>
              <p:grpSpPr bwMode="auto">
                <a:xfrm rot="1353540">
                  <a:off x="2682" y="1111"/>
                  <a:ext cx="743" cy="186"/>
                  <a:chOff x="1565" y="2568"/>
                  <a:chExt cx="1118" cy="279"/>
                </a:xfrm>
              </p:grpSpPr>
              <p:sp>
                <p:nvSpPr>
                  <p:cNvPr id="82" name="AutoShape 111"/>
                  <p:cNvSpPr>
                    <a:spLocks noChangeArrowheads="1"/>
                  </p:cNvSpPr>
                  <p:nvPr/>
                </p:nvSpPr>
                <p:spPr bwMode="white">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sp>
                <p:nvSpPr>
                  <p:cNvPr id="83" name="AutoShape 112"/>
                  <p:cNvSpPr>
                    <a:spLocks noChangeArrowheads="1"/>
                  </p:cNvSpPr>
                  <p:nvPr/>
                </p:nvSpPr>
                <p:spPr bwMode="white">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sp>
                <p:nvSpPr>
                  <p:cNvPr id="84" name="AutoShape 113"/>
                  <p:cNvSpPr>
                    <a:spLocks noChangeArrowheads="1"/>
                  </p:cNvSpPr>
                  <p:nvPr/>
                </p:nvSpPr>
                <p:spPr bwMode="white">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sp>
                <p:nvSpPr>
                  <p:cNvPr id="85" name="AutoShape 114"/>
                  <p:cNvSpPr>
                    <a:spLocks noChangeArrowheads="1"/>
                  </p:cNvSpPr>
                  <p:nvPr/>
                </p:nvSpPr>
                <p:spPr bwMode="white">
                  <a:xfrm rot="6906312">
                    <a:off x="2161" y="232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grpSp>
          </p:grpSp>
        </p:grpSp>
        <p:grpSp>
          <p:nvGrpSpPr>
            <p:cNvPr id="64" name="Group 115"/>
            <p:cNvGrpSpPr>
              <a:grpSpLocks/>
            </p:cNvGrpSpPr>
            <p:nvPr/>
          </p:nvGrpSpPr>
          <p:grpSpPr bwMode="auto">
            <a:xfrm rot="-3733502" flipH="1" flipV="1">
              <a:off x="2362" y="1505"/>
              <a:ext cx="527" cy="128"/>
              <a:chOff x="2532" y="1051"/>
              <a:chExt cx="893" cy="246"/>
            </a:xfrm>
          </p:grpSpPr>
          <p:grpSp>
            <p:nvGrpSpPr>
              <p:cNvPr id="66" name="Group 116"/>
              <p:cNvGrpSpPr>
                <a:grpSpLocks/>
              </p:cNvGrpSpPr>
              <p:nvPr/>
            </p:nvGrpSpPr>
            <p:grpSpPr bwMode="auto">
              <a:xfrm>
                <a:off x="2532" y="1051"/>
                <a:ext cx="743" cy="185"/>
                <a:chOff x="1565" y="2568"/>
                <a:chExt cx="1118" cy="279"/>
              </a:xfrm>
            </p:grpSpPr>
            <p:sp>
              <p:nvSpPr>
                <p:cNvPr id="72" name="AutoShape 117"/>
                <p:cNvSpPr>
                  <a:spLocks noChangeArrowheads="1"/>
                </p:cNvSpPr>
                <p:nvPr/>
              </p:nvSpPr>
              <p:spPr bwMode="white">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sp>
              <p:nvSpPr>
                <p:cNvPr id="73" name="AutoShape 118"/>
                <p:cNvSpPr>
                  <a:spLocks noChangeArrowheads="1"/>
                </p:cNvSpPr>
                <p:nvPr/>
              </p:nvSpPr>
              <p:spPr bwMode="white">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sp>
              <p:nvSpPr>
                <p:cNvPr id="74" name="AutoShape 119"/>
                <p:cNvSpPr>
                  <a:spLocks noChangeArrowheads="1"/>
                </p:cNvSpPr>
                <p:nvPr/>
              </p:nvSpPr>
              <p:spPr bwMode="white">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sp>
              <p:nvSpPr>
                <p:cNvPr id="75" name="AutoShape 120"/>
                <p:cNvSpPr>
                  <a:spLocks noChangeArrowheads="1"/>
                </p:cNvSpPr>
                <p:nvPr/>
              </p:nvSpPr>
              <p:spPr bwMode="white">
                <a:xfrm rot="6906312">
                  <a:off x="2161" y="232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grpSp>
          <p:grpSp>
            <p:nvGrpSpPr>
              <p:cNvPr id="67" name="Group 121"/>
              <p:cNvGrpSpPr>
                <a:grpSpLocks/>
              </p:cNvGrpSpPr>
              <p:nvPr/>
            </p:nvGrpSpPr>
            <p:grpSpPr bwMode="auto">
              <a:xfrm rot="1353540">
                <a:off x="2682" y="1111"/>
                <a:ext cx="743" cy="186"/>
                <a:chOff x="1565" y="2568"/>
                <a:chExt cx="1118" cy="279"/>
              </a:xfrm>
            </p:grpSpPr>
            <p:sp>
              <p:nvSpPr>
                <p:cNvPr id="68" name="AutoShape 122"/>
                <p:cNvSpPr>
                  <a:spLocks noChangeArrowheads="1"/>
                </p:cNvSpPr>
                <p:nvPr/>
              </p:nvSpPr>
              <p:spPr bwMode="white">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sp>
              <p:nvSpPr>
                <p:cNvPr id="69" name="AutoShape 123"/>
                <p:cNvSpPr>
                  <a:spLocks noChangeArrowheads="1"/>
                </p:cNvSpPr>
                <p:nvPr/>
              </p:nvSpPr>
              <p:spPr bwMode="white">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sp>
              <p:nvSpPr>
                <p:cNvPr id="70" name="AutoShape 124"/>
                <p:cNvSpPr>
                  <a:spLocks noChangeArrowheads="1"/>
                </p:cNvSpPr>
                <p:nvPr/>
              </p:nvSpPr>
              <p:spPr bwMode="white">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sp>
              <p:nvSpPr>
                <p:cNvPr id="71" name="AutoShape 125"/>
                <p:cNvSpPr>
                  <a:spLocks noChangeArrowheads="1"/>
                </p:cNvSpPr>
                <p:nvPr/>
              </p:nvSpPr>
              <p:spPr bwMode="white">
                <a:xfrm rot="6906312">
                  <a:off x="2161" y="232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grpSp>
        </p:grpSp>
        <p:sp>
          <p:nvSpPr>
            <p:cNvPr id="65" name="Rectangle 126"/>
            <p:cNvSpPr>
              <a:spLocks noChangeArrowheads="1"/>
            </p:cNvSpPr>
            <p:nvPr/>
          </p:nvSpPr>
          <p:spPr bwMode="gray">
            <a:xfrm>
              <a:off x="2332" y="1178"/>
              <a:ext cx="197" cy="252"/>
            </a:xfrm>
            <a:prstGeom prst="rect">
              <a:avLst/>
            </a:prstGeom>
            <a:noFill/>
            <a:ln w="9525" algn="ctr">
              <a:noFill/>
              <a:miter lim="800000"/>
              <a:headEnd/>
              <a:tailEnd/>
            </a:ln>
            <a:effectLst/>
          </p:spPr>
          <p:txBody>
            <a:bodyPr wrap="none">
              <a:spAutoFit/>
              <a:flatTx/>
            </a:bodyPr>
            <a:lstStyle/>
            <a:p>
              <a:pPr algn="ctr"/>
              <a:r>
                <a:rPr lang="en-US" sz="2000" b="1" dirty="0" smtClean="0">
                  <a:solidFill>
                    <a:srgbClr val="002060"/>
                  </a:solidFill>
                  <a:latin typeface="Times New Roman" pitchFamily="18" charset="0"/>
                  <a:cs typeface="Times New Roman" pitchFamily="18" charset="0"/>
                </a:rPr>
                <a:t>4</a:t>
              </a:r>
              <a:endParaRPr lang="en-US" sz="2000" b="1" dirty="0">
                <a:solidFill>
                  <a:srgbClr val="002060"/>
                </a:solidFill>
                <a:latin typeface="Times New Roman" pitchFamily="18" charset="0"/>
                <a:cs typeface="Times New Roman" pitchFamily="18" charset="0"/>
              </a:endParaRPr>
            </a:p>
          </p:txBody>
        </p:sp>
      </p:grpSp>
      <p:grpSp>
        <p:nvGrpSpPr>
          <p:cNvPr id="90" name="Group 69"/>
          <p:cNvGrpSpPr>
            <a:grpSpLocks/>
          </p:cNvGrpSpPr>
          <p:nvPr/>
        </p:nvGrpSpPr>
        <p:grpSpPr bwMode="auto">
          <a:xfrm>
            <a:off x="3851305" y="3911092"/>
            <a:ext cx="1025495" cy="1175255"/>
            <a:chOff x="2064" y="1008"/>
            <a:chExt cx="722" cy="872"/>
          </a:xfrm>
        </p:grpSpPr>
        <p:sp>
          <p:nvSpPr>
            <p:cNvPr id="91" name="Oval 70"/>
            <p:cNvSpPr>
              <a:spLocks noChangeArrowheads="1"/>
            </p:cNvSpPr>
            <p:nvPr/>
          </p:nvSpPr>
          <p:spPr bwMode="gray">
            <a:xfrm>
              <a:off x="2064" y="1008"/>
              <a:ext cx="722" cy="727"/>
            </a:xfrm>
            <a:prstGeom prst="ellipse">
              <a:avLst/>
            </a:prstGeom>
            <a:solidFill>
              <a:srgbClr val="EAEAEA">
                <a:alpha val="50000"/>
              </a:srgbClr>
            </a:solidFill>
            <a:ln w="9525" algn="ctr">
              <a:noFill/>
              <a:round/>
              <a:headEnd/>
              <a:tailEnd/>
            </a:ln>
            <a:effectLst/>
          </p:spPr>
          <p:txBody>
            <a:bodyPr wrap="none" anchor="ctr"/>
            <a:lstStyle/>
            <a:p>
              <a:endParaRPr lang="en-US"/>
            </a:p>
          </p:txBody>
        </p:sp>
        <p:grpSp>
          <p:nvGrpSpPr>
            <p:cNvPr id="92" name="Group 71"/>
            <p:cNvGrpSpPr>
              <a:grpSpLocks/>
            </p:cNvGrpSpPr>
            <p:nvPr/>
          </p:nvGrpSpPr>
          <p:grpSpPr bwMode="auto">
            <a:xfrm>
              <a:off x="2084" y="1027"/>
              <a:ext cx="686" cy="853"/>
              <a:chOff x="3975" y="1587"/>
              <a:chExt cx="940" cy="1169"/>
            </a:xfrm>
          </p:grpSpPr>
          <p:pic>
            <p:nvPicPr>
              <p:cNvPr id="105" name="Picture 72" descr="circuler_1"/>
              <p:cNvPicPr>
                <a:picLocks noChangeAspect="1" noChangeArrowheads="1"/>
              </p:cNvPicPr>
              <p:nvPr/>
            </p:nvPicPr>
            <p:blipFill>
              <a:blip r:embed="rId3" cstate="print"/>
              <a:srcRect/>
              <a:stretch>
                <a:fillRect/>
              </a:stretch>
            </p:blipFill>
            <p:spPr bwMode="gray">
              <a:xfrm>
                <a:off x="3975" y="1593"/>
                <a:ext cx="925" cy="935"/>
              </a:xfrm>
              <a:prstGeom prst="rect">
                <a:avLst/>
              </a:prstGeom>
              <a:noFill/>
            </p:spPr>
          </p:pic>
          <p:sp>
            <p:nvSpPr>
              <p:cNvPr id="106" name="Oval 73"/>
              <p:cNvSpPr>
                <a:spLocks noChangeArrowheads="1"/>
              </p:cNvSpPr>
              <p:nvPr/>
            </p:nvSpPr>
            <p:spPr bwMode="gray">
              <a:xfrm>
                <a:off x="3984" y="1587"/>
                <a:ext cx="931" cy="937"/>
              </a:xfrm>
              <a:prstGeom prst="ellipse">
                <a:avLst/>
              </a:prstGeom>
              <a:solidFill>
                <a:srgbClr val="FF0000">
                  <a:alpha val="50000"/>
                </a:srgbClr>
              </a:solidFill>
              <a:ln w="9525" algn="ctr">
                <a:noFill/>
                <a:round/>
                <a:headEnd/>
                <a:tailEnd/>
              </a:ln>
              <a:effectLst/>
            </p:spPr>
            <p:txBody>
              <a:bodyPr wrap="none" anchor="ctr"/>
              <a:lstStyle/>
              <a:p>
                <a:endParaRPr lang="en-US"/>
              </a:p>
            </p:txBody>
          </p:sp>
          <p:pic>
            <p:nvPicPr>
              <p:cNvPr id="107" name="Picture 74" descr="light_shadow1"/>
              <p:cNvPicPr>
                <a:picLocks noChangeAspect="1" noChangeArrowheads="1"/>
              </p:cNvPicPr>
              <p:nvPr/>
            </p:nvPicPr>
            <p:blipFill>
              <a:blip r:embed="rId4" cstate="print"/>
              <a:srcRect t="14285"/>
              <a:stretch>
                <a:fillRect/>
              </a:stretch>
            </p:blipFill>
            <p:spPr bwMode="gray">
              <a:xfrm>
                <a:off x="3984" y="1632"/>
                <a:ext cx="682" cy="585"/>
              </a:xfrm>
              <a:prstGeom prst="rect">
                <a:avLst/>
              </a:prstGeom>
              <a:noFill/>
            </p:spPr>
          </p:pic>
          <p:grpSp>
            <p:nvGrpSpPr>
              <p:cNvPr id="108" name="Group 75"/>
              <p:cNvGrpSpPr>
                <a:grpSpLocks/>
              </p:cNvGrpSpPr>
              <p:nvPr/>
            </p:nvGrpSpPr>
            <p:grpSpPr bwMode="auto">
              <a:xfrm rot="-3733502" flipH="1" flipV="1">
                <a:off x="4256" y="2247"/>
                <a:ext cx="820" cy="198"/>
                <a:chOff x="2532" y="1051"/>
                <a:chExt cx="893" cy="246"/>
              </a:xfrm>
            </p:grpSpPr>
            <p:grpSp>
              <p:nvGrpSpPr>
                <p:cNvPr id="109" name="Group 76"/>
                <p:cNvGrpSpPr>
                  <a:grpSpLocks/>
                </p:cNvGrpSpPr>
                <p:nvPr/>
              </p:nvGrpSpPr>
              <p:grpSpPr bwMode="auto">
                <a:xfrm>
                  <a:off x="2532" y="1051"/>
                  <a:ext cx="743" cy="185"/>
                  <a:chOff x="1565" y="2568"/>
                  <a:chExt cx="1118" cy="279"/>
                </a:xfrm>
              </p:grpSpPr>
              <p:sp>
                <p:nvSpPr>
                  <p:cNvPr id="115" name="AutoShape 77"/>
                  <p:cNvSpPr>
                    <a:spLocks noChangeArrowheads="1"/>
                  </p:cNvSpPr>
                  <p:nvPr/>
                </p:nvSpPr>
                <p:spPr bwMode="white">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sp>
                <p:nvSpPr>
                  <p:cNvPr id="116" name="AutoShape 78"/>
                  <p:cNvSpPr>
                    <a:spLocks noChangeArrowheads="1"/>
                  </p:cNvSpPr>
                  <p:nvPr/>
                </p:nvSpPr>
                <p:spPr bwMode="white">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sp>
                <p:nvSpPr>
                  <p:cNvPr id="117" name="AutoShape 79"/>
                  <p:cNvSpPr>
                    <a:spLocks noChangeArrowheads="1"/>
                  </p:cNvSpPr>
                  <p:nvPr/>
                </p:nvSpPr>
                <p:spPr bwMode="white">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sp>
                <p:nvSpPr>
                  <p:cNvPr id="118" name="AutoShape 80"/>
                  <p:cNvSpPr>
                    <a:spLocks noChangeArrowheads="1"/>
                  </p:cNvSpPr>
                  <p:nvPr/>
                </p:nvSpPr>
                <p:spPr bwMode="white">
                  <a:xfrm rot="6906312">
                    <a:off x="2161" y="232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grpSp>
            <p:grpSp>
              <p:nvGrpSpPr>
                <p:cNvPr id="110" name="Group 81"/>
                <p:cNvGrpSpPr>
                  <a:grpSpLocks/>
                </p:cNvGrpSpPr>
                <p:nvPr/>
              </p:nvGrpSpPr>
              <p:grpSpPr bwMode="auto">
                <a:xfrm rot="1353540">
                  <a:off x="2682" y="1111"/>
                  <a:ext cx="743" cy="186"/>
                  <a:chOff x="1565" y="2568"/>
                  <a:chExt cx="1118" cy="279"/>
                </a:xfrm>
              </p:grpSpPr>
              <p:sp>
                <p:nvSpPr>
                  <p:cNvPr id="111" name="AutoShape 82"/>
                  <p:cNvSpPr>
                    <a:spLocks noChangeArrowheads="1"/>
                  </p:cNvSpPr>
                  <p:nvPr/>
                </p:nvSpPr>
                <p:spPr bwMode="white">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sp>
                <p:nvSpPr>
                  <p:cNvPr id="112" name="AutoShape 83"/>
                  <p:cNvSpPr>
                    <a:spLocks noChangeArrowheads="1"/>
                  </p:cNvSpPr>
                  <p:nvPr/>
                </p:nvSpPr>
                <p:spPr bwMode="white">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sp>
                <p:nvSpPr>
                  <p:cNvPr id="113" name="AutoShape 84"/>
                  <p:cNvSpPr>
                    <a:spLocks noChangeArrowheads="1"/>
                  </p:cNvSpPr>
                  <p:nvPr/>
                </p:nvSpPr>
                <p:spPr bwMode="white">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sp>
                <p:nvSpPr>
                  <p:cNvPr id="114" name="AutoShape 85"/>
                  <p:cNvSpPr>
                    <a:spLocks noChangeArrowheads="1"/>
                  </p:cNvSpPr>
                  <p:nvPr/>
                </p:nvSpPr>
                <p:spPr bwMode="white">
                  <a:xfrm rot="6906312">
                    <a:off x="2161" y="232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grpSp>
          </p:grpSp>
        </p:grpSp>
        <p:grpSp>
          <p:nvGrpSpPr>
            <p:cNvPr id="93" name="Group 86"/>
            <p:cNvGrpSpPr>
              <a:grpSpLocks/>
            </p:cNvGrpSpPr>
            <p:nvPr/>
          </p:nvGrpSpPr>
          <p:grpSpPr bwMode="auto">
            <a:xfrm rot="-3733502" flipH="1" flipV="1">
              <a:off x="2362" y="1505"/>
              <a:ext cx="527" cy="128"/>
              <a:chOff x="2532" y="1051"/>
              <a:chExt cx="893" cy="246"/>
            </a:xfrm>
          </p:grpSpPr>
          <p:grpSp>
            <p:nvGrpSpPr>
              <p:cNvPr id="95" name="Group 87"/>
              <p:cNvGrpSpPr>
                <a:grpSpLocks/>
              </p:cNvGrpSpPr>
              <p:nvPr/>
            </p:nvGrpSpPr>
            <p:grpSpPr bwMode="auto">
              <a:xfrm>
                <a:off x="2532" y="1051"/>
                <a:ext cx="743" cy="185"/>
                <a:chOff x="1565" y="2568"/>
                <a:chExt cx="1118" cy="279"/>
              </a:xfrm>
            </p:grpSpPr>
            <p:sp>
              <p:nvSpPr>
                <p:cNvPr id="101" name="AutoShape 88"/>
                <p:cNvSpPr>
                  <a:spLocks noChangeArrowheads="1"/>
                </p:cNvSpPr>
                <p:nvPr/>
              </p:nvSpPr>
              <p:spPr bwMode="white">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sp>
              <p:nvSpPr>
                <p:cNvPr id="102" name="AutoShape 89"/>
                <p:cNvSpPr>
                  <a:spLocks noChangeArrowheads="1"/>
                </p:cNvSpPr>
                <p:nvPr/>
              </p:nvSpPr>
              <p:spPr bwMode="white">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sp>
              <p:nvSpPr>
                <p:cNvPr id="103" name="AutoShape 90"/>
                <p:cNvSpPr>
                  <a:spLocks noChangeArrowheads="1"/>
                </p:cNvSpPr>
                <p:nvPr/>
              </p:nvSpPr>
              <p:spPr bwMode="white">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sp>
              <p:nvSpPr>
                <p:cNvPr id="104" name="AutoShape 91"/>
                <p:cNvSpPr>
                  <a:spLocks noChangeArrowheads="1"/>
                </p:cNvSpPr>
                <p:nvPr/>
              </p:nvSpPr>
              <p:spPr bwMode="white">
                <a:xfrm rot="6906312">
                  <a:off x="2161" y="232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grpSp>
          <p:grpSp>
            <p:nvGrpSpPr>
              <p:cNvPr id="96" name="Group 92"/>
              <p:cNvGrpSpPr>
                <a:grpSpLocks/>
              </p:cNvGrpSpPr>
              <p:nvPr/>
            </p:nvGrpSpPr>
            <p:grpSpPr bwMode="auto">
              <a:xfrm rot="1353540">
                <a:off x="2682" y="1111"/>
                <a:ext cx="743" cy="186"/>
                <a:chOff x="1565" y="2568"/>
                <a:chExt cx="1118" cy="279"/>
              </a:xfrm>
            </p:grpSpPr>
            <p:sp>
              <p:nvSpPr>
                <p:cNvPr id="97" name="AutoShape 93"/>
                <p:cNvSpPr>
                  <a:spLocks noChangeArrowheads="1"/>
                </p:cNvSpPr>
                <p:nvPr/>
              </p:nvSpPr>
              <p:spPr bwMode="white">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sp>
              <p:nvSpPr>
                <p:cNvPr id="98" name="AutoShape 94"/>
                <p:cNvSpPr>
                  <a:spLocks noChangeArrowheads="1"/>
                </p:cNvSpPr>
                <p:nvPr/>
              </p:nvSpPr>
              <p:spPr bwMode="white">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sp>
              <p:nvSpPr>
                <p:cNvPr id="99" name="AutoShape 95"/>
                <p:cNvSpPr>
                  <a:spLocks noChangeArrowheads="1"/>
                </p:cNvSpPr>
                <p:nvPr/>
              </p:nvSpPr>
              <p:spPr bwMode="white">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sp>
              <p:nvSpPr>
                <p:cNvPr id="100" name="AutoShape 96"/>
                <p:cNvSpPr>
                  <a:spLocks noChangeArrowheads="1"/>
                </p:cNvSpPr>
                <p:nvPr/>
              </p:nvSpPr>
              <p:spPr bwMode="white">
                <a:xfrm rot="6906312">
                  <a:off x="2161" y="232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grpSp>
        </p:grpSp>
        <p:sp>
          <p:nvSpPr>
            <p:cNvPr id="94" name="Rectangle 97"/>
            <p:cNvSpPr>
              <a:spLocks noChangeArrowheads="1"/>
            </p:cNvSpPr>
            <p:nvPr/>
          </p:nvSpPr>
          <p:spPr bwMode="gray">
            <a:xfrm>
              <a:off x="2332" y="1234"/>
              <a:ext cx="197" cy="252"/>
            </a:xfrm>
            <a:prstGeom prst="rect">
              <a:avLst/>
            </a:prstGeom>
            <a:noFill/>
            <a:ln w="9525" algn="ctr">
              <a:noFill/>
              <a:miter lim="800000"/>
              <a:headEnd/>
              <a:tailEnd/>
            </a:ln>
            <a:effectLst/>
          </p:spPr>
          <p:txBody>
            <a:bodyPr wrap="none">
              <a:spAutoFit/>
              <a:flatTx/>
            </a:bodyPr>
            <a:lstStyle/>
            <a:p>
              <a:pPr algn="ctr"/>
              <a:r>
                <a:rPr lang="en-US" sz="2000" b="1" dirty="0" smtClean="0">
                  <a:latin typeface="Times New Roman" pitchFamily="18" charset="0"/>
                  <a:cs typeface="Times New Roman" pitchFamily="18" charset="0"/>
                </a:rPr>
                <a:t>5</a:t>
              </a:r>
              <a:endParaRPr lang="en-US" sz="2000" b="1" dirty="0">
                <a:latin typeface="Times New Roman" pitchFamily="18" charset="0"/>
                <a:cs typeface="Times New Roman" pitchFamily="18" charset="0"/>
              </a:endParaRPr>
            </a:p>
          </p:txBody>
        </p:sp>
      </p:grpSp>
      <p:grpSp>
        <p:nvGrpSpPr>
          <p:cNvPr id="119" name="Group 40"/>
          <p:cNvGrpSpPr>
            <a:grpSpLocks/>
          </p:cNvGrpSpPr>
          <p:nvPr/>
        </p:nvGrpSpPr>
        <p:grpSpPr bwMode="auto">
          <a:xfrm>
            <a:off x="2362200" y="1199859"/>
            <a:ext cx="1675911" cy="1905290"/>
            <a:chOff x="2064" y="397"/>
            <a:chExt cx="1306" cy="1490"/>
          </a:xfrm>
        </p:grpSpPr>
        <p:sp>
          <p:nvSpPr>
            <p:cNvPr id="120" name="Oval 41"/>
            <p:cNvSpPr>
              <a:spLocks noChangeArrowheads="1"/>
            </p:cNvSpPr>
            <p:nvPr/>
          </p:nvSpPr>
          <p:spPr bwMode="gray">
            <a:xfrm>
              <a:off x="2064" y="1008"/>
              <a:ext cx="722" cy="727"/>
            </a:xfrm>
            <a:prstGeom prst="ellipse">
              <a:avLst/>
            </a:prstGeom>
            <a:solidFill>
              <a:srgbClr val="EAEAEA">
                <a:alpha val="50000"/>
              </a:srgbClr>
            </a:solidFill>
            <a:ln w="9525" algn="ctr">
              <a:noFill/>
              <a:round/>
              <a:headEnd/>
              <a:tailEnd/>
            </a:ln>
            <a:effectLst/>
          </p:spPr>
          <p:txBody>
            <a:bodyPr wrap="none" anchor="ctr"/>
            <a:lstStyle/>
            <a:p>
              <a:endParaRPr lang="en-US"/>
            </a:p>
          </p:txBody>
        </p:sp>
        <p:grpSp>
          <p:nvGrpSpPr>
            <p:cNvPr id="121" name="Group 42"/>
            <p:cNvGrpSpPr>
              <a:grpSpLocks/>
            </p:cNvGrpSpPr>
            <p:nvPr/>
          </p:nvGrpSpPr>
          <p:grpSpPr bwMode="auto">
            <a:xfrm>
              <a:off x="2088" y="1031"/>
              <a:ext cx="685" cy="856"/>
              <a:chOff x="3975" y="1593"/>
              <a:chExt cx="937" cy="1173"/>
            </a:xfrm>
          </p:grpSpPr>
          <p:pic>
            <p:nvPicPr>
              <p:cNvPr id="134" name="Picture 43" descr="circuler_1"/>
              <p:cNvPicPr>
                <a:picLocks noChangeAspect="1" noChangeArrowheads="1"/>
              </p:cNvPicPr>
              <p:nvPr/>
            </p:nvPicPr>
            <p:blipFill>
              <a:blip r:embed="rId3" cstate="print"/>
              <a:srcRect/>
              <a:stretch>
                <a:fillRect/>
              </a:stretch>
            </p:blipFill>
            <p:spPr bwMode="gray">
              <a:xfrm>
                <a:off x="3975" y="1593"/>
                <a:ext cx="925" cy="935"/>
              </a:xfrm>
              <a:prstGeom prst="rect">
                <a:avLst/>
              </a:prstGeom>
              <a:noFill/>
            </p:spPr>
          </p:pic>
          <p:sp>
            <p:nvSpPr>
              <p:cNvPr id="135" name="Oval 44"/>
              <p:cNvSpPr>
                <a:spLocks noChangeArrowheads="1"/>
              </p:cNvSpPr>
              <p:nvPr/>
            </p:nvSpPr>
            <p:spPr bwMode="gray">
              <a:xfrm>
                <a:off x="3981" y="1598"/>
                <a:ext cx="931" cy="937"/>
              </a:xfrm>
              <a:prstGeom prst="ellipse">
                <a:avLst/>
              </a:prstGeom>
              <a:solidFill>
                <a:schemeClr val="accent5">
                  <a:lumMod val="50000"/>
                  <a:alpha val="50000"/>
                </a:schemeClr>
              </a:solidFill>
              <a:ln w="9525" algn="ctr">
                <a:noFill/>
                <a:round/>
                <a:headEnd/>
                <a:tailEnd/>
              </a:ln>
              <a:effectLst/>
            </p:spPr>
            <p:txBody>
              <a:bodyPr wrap="none" anchor="ctr"/>
              <a:lstStyle/>
              <a:p>
                <a:endParaRPr lang="en-US"/>
              </a:p>
            </p:txBody>
          </p:sp>
          <p:pic>
            <p:nvPicPr>
              <p:cNvPr id="136" name="Picture 45" descr="light_shadow1"/>
              <p:cNvPicPr>
                <a:picLocks noChangeAspect="1" noChangeArrowheads="1"/>
              </p:cNvPicPr>
              <p:nvPr/>
            </p:nvPicPr>
            <p:blipFill>
              <a:blip r:embed="rId4" cstate="print"/>
              <a:srcRect t="14285"/>
              <a:stretch>
                <a:fillRect/>
              </a:stretch>
            </p:blipFill>
            <p:spPr bwMode="gray">
              <a:xfrm>
                <a:off x="3984" y="1632"/>
                <a:ext cx="682" cy="585"/>
              </a:xfrm>
              <a:prstGeom prst="rect">
                <a:avLst/>
              </a:prstGeom>
              <a:noFill/>
            </p:spPr>
          </p:pic>
          <p:grpSp>
            <p:nvGrpSpPr>
              <p:cNvPr id="137" name="Group 46"/>
              <p:cNvGrpSpPr>
                <a:grpSpLocks/>
              </p:cNvGrpSpPr>
              <p:nvPr/>
            </p:nvGrpSpPr>
            <p:grpSpPr bwMode="auto">
              <a:xfrm rot="-3733502" flipH="1" flipV="1">
                <a:off x="4253" y="2258"/>
                <a:ext cx="829" cy="187"/>
                <a:chOff x="2532" y="1051"/>
                <a:chExt cx="903" cy="232"/>
              </a:xfrm>
            </p:grpSpPr>
            <p:grpSp>
              <p:nvGrpSpPr>
                <p:cNvPr id="138" name="Group 47"/>
                <p:cNvGrpSpPr>
                  <a:grpSpLocks/>
                </p:cNvGrpSpPr>
                <p:nvPr/>
              </p:nvGrpSpPr>
              <p:grpSpPr bwMode="auto">
                <a:xfrm>
                  <a:off x="2532" y="1051"/>
                  <a:ext cx="743" cy="185"/>
                  <a:chOff x="1565" y="2568"/>
                  <a:chExt cx="1118" cy="279"/>
                </a:xfrm>
              </p:grpSpPr>
              <p:sp>
                <p:nvSpPr>
                  <p:cNvPr id="144" name="AutoShape 48"/>
                  <p:cNvSpPr>
                    <a:spLocks noChangeArrowheads="1"/>
                  </p:cNvSpPr>
                  <p:nvPr/>
                </p:nvSpPr>
                <p:spPr bwMode="white">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sp>
                <p:nvSpPr>
                  <p:cNvPr id="145" name="AutoShape 49"/>
                  <p:cNvSpPr>
                    <a:spLocks noChangeArrowheads="1"/>
                  </p:cNvSpPr>
                  <p:nvPr/>
                </p:nvSpPr>
                <p:spPr bwMode="white">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sp>
                <p:nvSpPr>
                  <p:cNvPr id="146" name="AutoShape 50"/>
                  <p:cNvSpPr>
                    <a:spLocks noChangeArrowheads="1"/>
                  </p:cNvSpPr>
                  <p:nvPr/>
                </p:nvSpPr>
                <p:spPr bwMode="white">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sp>
                <p:nvSpPr>
                  <p:cNvPr id="147" name="AutoShape 51"/>
                  <p:cNvSpPr>
                    <a:spLocks noChangeArrowheads="1"/>
                  </p:cNvSpPr>
                  <p:nvPr/>
                </p:nvSpPr>
                <p:spPr bwMode="white">
                  <a:xfrm rot="6906312">
                    <a:off x="2161" y="232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grpSp>
            <p:grpSp>
              <p:nvGrpSpPr>
                <p:cNvPr id="139" name="Group 52"/>
                <p:cNvGrpSpPr>
                  <a:grpSpLocks/>
                </p:cNvGrpSpPr>
                <p:nvPr/>
              </p:nvGrpSpPr>
              <p:grpSpPr bwMode="auto">
                <a:xfrm rot="1353540">
                  <a:off x="2686" y="1110"/>
                  <a:ext cx="749" cy="173"/>
                  <a:chOff x="1565" y="2568"/>
                  <a:chExt cx="1127" cy="260"/>
                </a:xfrm>
              </p:grpSpPr>
              <p:sp>
                <p:nvSpPr>
                  <p:cNvPr id="140" name="AutoShape 53"/>
                  <p:cNvSpPr>
                    <a:spLocks noChangeArrowheads="1"/>
                  </p:cNvSpPr>
                  <p:nvPr/>
                </p:nvSpPr>
                <p:spPr bwMode="white">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sp>
                <p:nvSpPr>
                  <p:cNvPr id="141" name="AutoShape 54"/>
                  <p:cNvSpPr>
                    <a:spLocks noChangeArrowheads="1"/>
                  </p:cNvSpPr>
                  <p:nvPr/>
                </p:nvSpPr>
                <p:spPr bwMode="white">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sp>
                <p:nvSpPr>
                  <p:cNvPr id="142" name="AutoShape 55"/>
                  <p:cNvSpPr>
                    <a:spLocks noChangeArrowheads="1"/>
                  </p:cNvSpPr>
                  <p:nvPr/>
                </p:nvSpPr>
                <p:spPr bwMode="white">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sp>
                <p:nvSpPr>
                  <p:cNvPr id="143" name="AutoShape 56"/>
                  <p:cNvSpPr>
                    <a:spLocks noChangeArrowheads="1"/>
                  </p:cNvSpPr>
                  <p:nvPr/>
                </p:nvSpPr>
                <p:spPr bwMode="white">
                  <a:xfrm rot="6906312">
                    <a:off x="2170" y="2307"/>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grpSp>
          </p:grpSp>
        </p:grpSp>
        <p:grpSp>
          <p:nvGrpSpPr>
            <p:cNvPr id="122" name="Group 57"/>
            <p:cNvGrpSpPr>
              <a:grpSpLocks/>
            </p:cNvGrpSpPr>
            <p:nvPr/>
          </p:nvGrpSpPr>
          <p:grpSpPr bwMode="auto">
            <a:xfrm rot="-3733502" flipH="1" flipV="1">
              <a:off x="2362" y="1505"/>
              <a:ext cx="527" cy="128"/>
              <a:chOff x="2532" y="1051"/>
              <a:chExt cx="893" cy="246"/>
            </a:xfrm>
          </p:grpSpPr>
          <p:grpSp>
            <p:nvGrpSpPr>
              <p:cNvPr id="124" name="Group 58"/>
              <p:cNvGrpSpPr>
                <a:grpSpLocks/>
              </p:cNvGrpSpPr>
              <p:nvPr/>
            </p:nvGrpSpPr>
            <p:grpSpPr bwMode="auto">
              <a:xfrm>
                <a:off x="2532" y="1051"/>
                <a:ext cx="743" cy="185"/>
                <a:chOff x="1565" y="2568"/>
                <a:chExt cx="1118" cy="279"/>
              </a:xfrm>
            </p:grpSpPr>
            <p:sp>
              <p:nvSpPr>
                <p:cNvPr id="130" name="AutoShape 59"/>
                <p:cNvSpPr>
                  <a:spLocks noChangeArrowheads="1"/>
                </p:cNvSpPr>
                <p:nvPr/>
              </p:nvSpPr>
              <p:spPr bwMode="white">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sp>
              <p:nvSpPr>
                <p:cNvPr id="131" name="AutoShape 60"/>
                <p:cNvSpPr>
                  <a:spLocks noChangeArrowheads="1"/>
                </p:cNvSpPr>
                <p:nvPr/>
              </p:nvSpPr>
              <p:spPr bwMode="white">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sp>
              <p:nvSpPr>
                <p:cNvPr id="132" name="AutoShape 61"/>
                <p:cNvSpPr>
                  <a:spLocks noChangeArrowheads="1"/>
                </p:cNvSpPr>
                <p:nvPr/>
              </p:nvSpPr>
              <p:spPr bwMode="white">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sp>
              <p:nvSpPr>
                <p:cNvPr id="133" name="AutoShape 62"/>
                <p:cNvSpPr>
                  <a:spLocks noChangeArrowheads="1"/>
                </p:cNvSpPr>
                <p:nvPr/>
              </p:nvSpPr>
              <p:spPr bwMode="white">
                <a:xfrm rot="6906312">
                  <a:off x="2161" y="232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grpSp>
          <p:grpSp>
            <p:nvGrpSpPr>
              <p:cNvPr id="125" name="Group 63"/>
              <p:cNvGrpSpPr>
                <a:grpSpLocks/>
              </p:cNvGrpSpPr>
              <p:nvPr/>
            </p:nvGrpSpPr>
            <p:grpSpPr bwMode="auto">
              <a:xfrm rot="1353540">
                <a:off x="2682" y="1111"/>
                <a:ext cx="743" cy="186"/>
                <a:chOff x="1565" y="2568"/>
                <a:chExt cx="1118" cy="279"/>
              </a:xfrm>
            </p:grpSpPr>
            <p:sp>
              <p:nvSpPr>
                <p:cNvPr id="126" name="AutoShape 64"/>
                <p:cNvSpPr>
                  <a:spLocks noChangeArrowheads="1"/>
                </p:cNvSpPr>
                <p:nvPr/>
              </p:nvSpPr>
              <p:spPr bwMode="white">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sp>
              <p:nvSpPr>
                <p:cNvPr id="127" name="AutoShape 65"/>
                <p:cNvSpPr>
                  <a:spLocks noChangeArrowheads="1"/>
                </p:cNvSpPr>
                <p:nvPr/>
              </p:nvSpPr>
              <p:spPr bwMode="white">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sp>
              <p:nvSpPr>
                <p:cNvPr id="128" name="AutoShape 66"/>
                <p:cNvSpPr>
                  <a:spLocks noChangeArrowheads="1"/>
                </p:cNvSpPr>
                <p:nvPr/>
              </p:nvSpPr>
              <p:spPr bwMode="white">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sp>
              <p:nvSpPr>
                <p:cNvPr id="129" name="AutoShape 67"/>
                <p:cNvSpPr>
                  <a:spLocks noChangeArrowheads="1"/>
                </p:cNvSpPr>
                <p:nvPr/>
              </p:nvSpPr>
              <p:spPr bwMode="white">
                <a:xfrm rot="6906312">
                  <a:off x="2161" y="232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en-US"/>
                </a:p>
              </p:txBody>
            </p:sp>
          </p:grpSp>
        </p:grpSp>
        <p:sp>
          <p:nvSpPr>
            <p:cNvPr id="123" name="Rectangle 68"/>
            <p:cNvSpPr>
              <a:spLocks noChangeArrowheads="1"/>
            </p:cNvSpPr>
            <p:nvPr/>
          </p:nvSpPr>
          <p:spPr bwMode="gray">
            <a:xfrm>
              <a:off x="3173" y="397"/>
              <a:ext cx="197" cy="252"/>
            </a:xfrm>
            <a:prstGeom prst="rect">
              <a:avLst/>
            </a:prstGeom>
            <a:noFill/>
            <a:ln w="9525" algn="ctr">
              <a:noFill/>
              <a:miter lim="800000"/>
              <a:headEnd/>
              <a:tailEnd/>
            </a:ln>
            <a:effectLst/>
          </p:spPr>
          <p:txBody>
            <a:bodyPr wrap="none">
              <a:spAutoFit/>
              <a:flatTx/>
            </a:bodyPr>
            <a:lstStyle/>
            <a:p>
              <a:pPr algn="ctr"/>
              <a:r>
                <a:rPr lang="en-US" sz="2000" b="1" dirty="0" smtClean="0">
                  <a:solidFill>
                    <a:srgbClr val="002060"/>
                  </a:solidFill>
                  <a:latin typeface="Times New Roman" pitchFamily="18" charset="0"/>
                  <a:cs typeface="Times New Roman" pitchFamily="18" charset="0"/>
                </a:rPr>
                <a:t>2</a:t>
              </a:r>
              <a:endParaRPr lang="en-US" sz="2000" b="1" dirty="0">
                <a:solidFill>
                  <a:srgbClr val="002060"/>
                </a:solidFill>
                <a:latin typeface="Times New Roman" pitchFamily="18" charset="0"/>
                <a:cs typeface="Times New Roman" pitchFamily="18" charset="0"/>
              </a:endParaRPr>
            </a:p>
          </p:txBody>
        </p:sp>
      </p:grpSp>
      <p:sp>
        <p:nvSpPr>
          <p:cNvPr id="148" name="AutoShape 174"/>
          <p:cNvSpPr>
            <a:spLocks/>
          </p:cNvSpPr>
          <p:nvPr/>
        </p:nvSpPr>
        <p:spPr bwMode="auto">
          <a:xfrm>
            <a:off x="228600" y="209550"/>
            <a:ext cx="2819400" cy="1098258"/>
          </a:xfrm>
          <a:prstGeom prst="accentCallout2">
            <a:avLst>
              <a:gd name="adj1" fmla="val 43796"/>
              <a:gd name="adj2" fmla="val 104782"/>
              <a:gd name="adj3" fmla="val 43796"/>
              <a:gd name="adj4" fmla="val 114843"/>
              <a:gd name="adj5" fmla="val 86668"/>
              <a:gd name="adj6" fmla="val 121092"/>
            </a:avLst>
          </a:prstGeom>
          <a:noFill/>
          <a:ln w="9525">
            <a:solidFill>
              <a:srgbClr val="FFFF00"/>
            </a:solidFill>
            <a:miter lim="800000"/>
            <a:headEnd/>
            <a:tailEnd type="diamond" w="med" len="med"/>
          </a:ln>
          <a:effectLst/>
        </p:spPr>
        <p:txBody>
          <a:bodyPr anchor="ctr"/>
          <a:lstStyle/>
          <a:p>
            <a:pPr algn="ctr" eaLnBrk="0" hangingPunct="0"/>
            <a:r>
              <a:rPr lang="en-US" sz="2000" dirty="0" err="1" smtClean="0">
                <a:solidFill>
                  <a:srgbClr val="FFFFFF"/>
                </a:solidFill>
                <a:latin typeface="Times New Roman" pitchFamily="18" charset="0"/>
                <a:cs typeface="Times New Roman" pitchFamily="18" charset="0"/>
              </a:rPr>
              <a:t>Phục</a:t>
            </a:r>
            <a:r>
              <a:rPr lang="en-US" sz="2000" dirty="0" smtClean="0">
                <a:solidFill>
                  <a:srgbClr val="FFFFFF"/>
                </a:solidFill>
                <a:latin typeface="Times New Roman" pitchFamily="18" charset="0"/>
                <a:cs typeface="Times New Roman" pitchFamily="18" charset="0"/>
              </a:rPr>
              <a:t> </a:t>
            </a:r>
            <a:r>
              <a:rPr lang="en-US" sz="2000" dirty="0" err="1" smtClean="0">
                <a:solidFill>
                  <a:srgbClr val="FFFFFF"/>
                </a:solidFill>
                <a:latin typeface="Times New Roman" pitchFamily="18" charset="0"/>
                <a:cs typeface="Times New Roman" pitchFamily="18" charset="0"/>
              </a:rPr>
              <a:t>hồi</a:t>
            </a:r>
            <a:r>
              <a:rPr lang="en-US" sz="2000" dirty="0" smtClean="0">
                <a:solidFill>
                  <a:srgbClr val="FFFFFF"/>
                </a:solidFill>
                <a:latin typeface="Times New Roman" pitchFamily="18" charset="0"/>
                <a:cs typeface="Times New Roman" pitchFamily="18" charset="0"/>
              </a:rPr>
              <a:t> XK </a:t>
            </a:r>
            <a:r>
              <a:rPr lang="en-US" sz="2000" dirty="0" err="1" smtClean="0">
                <a:solidFill>
                  <a:srgbClr val="FFFFFF"/>
                </a:solidFill>
                <a:latin typeface="Times New Roman" pitchFamily="18" charset="0"/>
                <a:cs typeface="Times New Roman" pitchFamily="18" charset="0"/>
              </a:rPr>
              <a:t>vào</a:t>
            </a:r>
            <a:r>
              <a:rPr lang="en-US" sz="2000" dirty="0" smtClean="0">
                <a:solidFill>
                  <a:srgbClr val="FFFFFF"/>
                </a:solidFill>
                <a:latin typeface="Times New Roman" pitchFamily="18" charset="0"/>
                <a:cs typeface="Times New Roman" pitchFamily="18" charset="0"/>
              </a:rPr>
              <a:t> </a:t>
            </a:r>
            <a:r>
              <a:rPr lang="en-US" sz="2000" dirty="0" err="1" smtClean="0">
                <a:solidFill>
                  <a:srgbClr val="FFFFFF"/>
                </a:solidFill>
                <a:latin typeface="Times New Roman" pitchFamily="18" charset="0"/>
                <a:cs typeface="Times New Roman" pitchFamily="18" charset="0"/>
              </a:rPr>
              <a:t>thị</a:t>
            </a:r>
            <a:r>
              <a:rPr lang="en-US" sz="2000" dirty="0" smtClean="0">
                <a:solidFill>
                  <a:srgbClr val="FFFFFF"/>
                </a:solidFill>
                <a:latin typeface="Times New Roman" pitchFamily="18" charset="0"/>
                <a:cs typeface="Times New Roman" pitchFamily="18" charset="0"/>
              </a:rPr>
              <a:t> </a:t>
            </a:r>
            <a:r>
              <a:rPr lang="en-US" sz="2000" dirty="0" err="1" smtClean="0">
                <a:solidFill>
                  <a:srgbClr val="FFFFFF"/>
                </a:solidFill>
                <a:latin typeface="Times New Roman" pitchFamily="18" charset="0"/>
                <a:cs typeface="Times New Roman" pitchFamily="18" charset="0"/>
              </a:rPr>
              <a:t>trường</a:t>
            </a:r>
            <a:r>
              <a:rPr lang="en-US" sz="2000" dirty="0" smtClean="0">
                <a:solidFill>
                  <a:srgbClr val="FFFFFF"/>
                </a:solidFill>
                <a:latin typeface="Times New Roman" pitchFamily="18" charset="0"/>
                <a:cs typeface="Times New Roman" pitchFamily="18" charset="0"/>
              </a:rPr>
              <a:t> </a:t>
            </a:r>
            <a:r>
              <a:rPr lang="en-US" sz="2000" dirty="0" err="1" smtClean="0">
                <a:solidFill>
                  <a:srgbClr val="FFFFFF"/>
                </a:solidFill>
                <a:latin typeface="Times New Roman" pitchFamily="18" charset="0"/>
                <a:cs typeface="Times New Roman" pitchFamily="18" charset="0"/>
              </a:rPr>
              <a:t>Châu</a:t>
            </a:r>
            <a:r>
              <a:rPr lang="en-US" sz="2000" dirty="0" smtClean="0">
                <a:solidFill>
                  <a:srgbClr val="FFFFFF"/>
                </a:solidFill>
                <a:latin typeface="Times New Roman" pitchFamily="18" charset="0"/>
                <a:cs typeface="Times New Roman" pitchFamily="18" charset="0"/>
              </a:rPr>
              <a:t> </a:t>
            </a:r>
            <a:r>
              <a:rPr lang="en-US" sz="2000" dirty="0" err="1" smtClean="0">
                <a:solidFill>
                  <a:srgbClr val="FFFFFF"/>
                </a:solidFill>
                <a:latin typeface="Times New Roman" pitchFamily="18" charset="0"/>
                <a:cs typeface="Times New Roman" pitchFamily="18" charset="0"/>
              </a:rPr>
              <a:t>Âu</a:t>
            </a:r>
            <a:r>
              <a:rPr lang="en-US" sz="2000" dirty="0" smtClean="0">
                <a:solidFill>
                  <a:srgbClr val="FFFFFF"/>
                </a:solidFill>
                <a:latin typeface="Times New Roman" pitchFamily="18" charset="0"/>
                <a:cs typeface="Times New Roman" pitchFamily="18" charset="0"/>
              </a:rPr>
              <a:t> </a:t>
            </a:r>
            <a:endParaRPr lang="en-US" sz="2000" dirty="0">
              <a:solidFill>
                <a:srgbClr val="FFFFFF"/>
              </a:solidFill>
              <a:latin typeface="Times New Roman" pitchFamily="18" charset="0"/>
              <a:cs typeface="Times New Roman" pitchFamily="18" charset="0"/>
            </a:endParaRPr>
          </a:p>
        </p:txBody>
      </p:sp>
      <p:sp>
        <p:nvSpPr>
          <p:cNvPr id="149" name="AutoShape 175"/>
          <p:cNvSpPr>
            <a:spLocks/>
          </p:cNvSpPr>
          <p:nvPr/>
        </p:nvSpPr>
        <p:spPr bwMode="auto">
          <a:xfrm>
            <a:off x="-76199" y="1944259"/>
            <a:ext cx="2209799" cy="1067536"/>
          </a:xfrm>
          <a:prstGeom prst="accentCallout2">
            <a:avLst>
              <a:gd name="adj1" fmla="val 24891"/>
              <a:gd name="adj2" fmla="val 108693"/>
              <a:gd name="adj3" fmla="val 26278"/>
              <a:gd name="adj4" fmla="val 118926"/>
              <a:gd name="adj5" fmla="val 44686"/>
              <a:gd name="adj6" fmla="val 120709"/>
            </a:avLst>
          </a:prstGeom>
          <a:noFill/>
          <a:ln w="9525">
            <a:solidFill>
              <a:schemeClr val="accent2"/>
            </a:solidFill>
            <a:miter lim="800000"/>
            <a:headEnd/>
            <a:tailEnd type="diamond" w="med" len="med"/>
          </a:ln>
          <a:effectLst/>
        </p:spPr>
        <p:txBody>
          <a:bodyPr anchor="ctr"/>
          <a:lstStyle/>
          <a:p>
            <a:pPr algn="ctr" eaLnBrk="0" hangingPunct="0"/>
            <a:r>
              <a:rPr lang="en-US" sz="2000" dirty="0" err="1" smtClean="0">
                <a:solidFill>
                  <a:srgbClr val="FFFFFF"/>
                </a:solidFill>
                <a:latin typeface="Times New Roman" pitchFamily="18" charset="0"/>
                <a:cs typeface="Times New Roman" pitchFamily="18" charset="0"/>
              </a:rPr>
              <a:t>Thị</a:t>
            </a:r>
            <a:r>
              <a:rPr lang="en-US" sz="2000" dirty="0" smtClean="0">
                <a:solidFill>
                  <a:srgbClr val="FFFFFF"/>
                </a:solidFill>
                <a:latin typeface="Times New Roman" pitchFamily="18" charset="0"/>
                <a:cs typeface="Times New Roman" pitchFamily="18" charset="0"/>
              </a:rPr>
              <a:t> </a:t>
            </a:r>
            <a:r>
              <a:rPr lang="en-US" sz="2000" dirty="0" err="1" smtClean="0">
                <a:solidFill>
                  <a:srgbClr val="FFFFFF"/>
                </a:solidFill>
                <a:latin typeface="Times New Roman" pitchFamily="18" charset="0"/>
                <a:cs typeface="Times New Roman" pitchFamily="18" charset="0"/>
              </a:rPr>
              <a:t>trường</a:t>
            </a:r>
            <a:r>
              <a:rPr lang="en-US" sz="2000" dirty="0" smtClean="0">
                <a:solidFill>
                  <a:srgbClr val="FFFFFF"/>
                </a:solidFill>
                <a:latin typeface="Times New Roman" pitchFamily="18" charset="0"/>
                <a:cs typeface="Times New Roman" pitchFamily="18" charset="0"/>
              </a:rPr>
              <a:t> TQ </a:t>
            </a:r>
            <a:r>
              <a:rPr lang="en-US" sz="2000" dirty="0" err="1" smtClean="0">
                <a:solidFill>
                  <a:srgbClr val="FFFFFF"/>
                </a:solidFill>
                <a:latin typeface="Times New Roman" pitchFamily="18" charset="0"/>
                <a:cs typeface="Times New Roman" pitchFamily="18" charset="0"/>
              </a:rPr>
              <a:t>và</a:t>
            </a:r>
            <a:r>
              <a:rPr lang="en-US" sz="2000" dirty="0" smtClean="0">
                <a:solidFill>
                  <a:srgbClr val="FFFFFF"/>
                </a:solidFill>
                <a:latin typeface="Times New Roman" pitchFamily="18" charset="0"/>
                <a:cs typeface="Times New Roman" pitchFamily="18" charset="0"/>
              </a:rPr>
              <a:t> </a:t>
            </a:r>
            <a:r>
              <a:rPr lang="en-US" sz="2000" dirty="0" err="1" smtClean="0">
                <a:solidFill>
                  <a:srgbClr val="FFFFFF"/>
                </a:solidFill>
                <a:latin typeface="Times New Roman" pitchFamily="18" charset="0"/>
                <a:cs typeface="Times New Roman" pitchFamily="18" charset="0"/>
              </a:rPr>
              <a:t>mục</a:t>
            </a:r>
            <a:r>
              <a:rPr lang="en-US" sz="2000" dirty="0" smtClean="0">
                <a:solidFill>
                  <a:srgbClr val="FFFFFF"/>
                </a:solidFill>
                <a:latin typeface="Times New Roman" pitchFamily="18" charset="0"/>
                <a:cs typeface="Times New Roman" pitchFamily="18" charset="0"/>
              </a:rPr>
              <a:t> </a:t>
            </a:r>
            <a:r>
              <a:rPr lang="en-US" sz="2000" dirty="0" err="1" smtClean="0">
                <a:solidFill>
                  <a:srgbClr val="FFFFFF"/>
                </a:solidFill>
                <a:latin typeface="Times New Roman" pitchFamily="18" charset="0"/>
                <a:cs typeface="Times New Roman" pitchFamily="18" charset="0"/>
              </a:rPr>
              <a:t>tiêu</a:t>
            </a:r>
            <a:r>
              <a:rPr lang="en-US" sz="2000" dirty="0" smtClean="0">
                <a:solidFill>
                  <a:srgbClr val="FFFFFF"/>
                </a:solidFill>
                <a:latin typeface="Times New Roman" pitchFamily="18" charset="0"/>
                <a:cs typeface="Times New Roman" pitchFamily="18" charset="0"/>
              </a:rPr>
              <a:t> XK </a:t>
            </a:r>
            <a:r>
              <a:rPr lang="en-US" sz="2000" dirty="0" err="1" smtClean="0">
                <a:solidFill>
                  <a:srgbClr val="FFFFFF"/>
                </a:solidFill>
                <a:latin typeface="Times New Roman" pitchFamily="18" charset="0"/>
                <a:cs typeface="Times New Roman" pitchFamily="18" charset="0"/>
              </a:rPr>
              <a:t>bền</a:t>
            </a:r>
            <a:r>
              <a:rPr lang="en-US" sz="2000" dirty="0" smtClean="0">
                <a:solidFill>
                  <a:srgbClr val="FFFFFF"/>
                </a:solidFill>
                <a:latin typeface="Times New Roman" pitchFamily="18" charset="0"/>
                <a:cs typeface="Times New Roman" pitchFamily="18" charset="0"/>
              </a:rPr>
              <a:t> </a:t>
            </a:r>
            <a:r>
              <a:rPr lang="en-US" sz="2000" dirty="0" err="1" smtClean="0">
                <a:solidFill>
                  <a:srgbClr val="FFFFFF"/>
                </a:solidFill>
                <a:latin typeface="Times New Roman" pitchFamily="18" charset="0"/>
                <a:cs typeface="Times New Roman" pitchFamily="18" charset="0"/>
              </a:rPr>
              <a:t>vững</a:t>
            </a:r>
            <a:endParaRPr lang="en-US" sz="2000" dirty="0">
              <a:solidFill>
                <a:srgbClr val="FFFFFF"/>
              </a:solidFill>
              <a:latin typeface="Times New Roman" pitchFamily="18" charset="0"/>
              <a:cs typeface="Times New Roman" pitchFamily="18" charset="0"/>
            </a:endParaRPr>
          </a:p>
        </p:txBody>
      </p:sp>
      <p:sp>
        <p:nvSpPr>
          <p:cNvPr id="150" name="AutoShape 176"/>
          <p:cNvSpPr>
            <a:spLocks/>
          </p:cNvSpPr>
          <p:nvPr/>
        </p:nvSpPr>
        <p:spPr bwMode="auto">
          <a:xfrm>
            <a:off x="1068498" y="3546164"/>
            <a:ext cx="2436702" cy="1235386"/>
          </a:xfrm>
          <a:prstGeom prst="accentCallout2">
            <a:avLst>
              <a:gd name="adj1" fmla="val 29148"/>
              <a:gd name="adj2" fmla="val 105046"/>
              <a:gd name="adj3" fmla="val 29148"/>
              <a:gd name="adj4" fmla="val 105046"/>
              <a:gd name="adj5" fmla="val 59318"/>
              <a:gd name="adj6" fmla="val 121267"/>
            </a:avLst>
          </a:prstGeom>
          <a:noFill/>
          <a:ln w="9525">
            <a:solidFill>
              <a:srgbClr val="FF0000"/>
            </a:solidFill>
            <a:miter lim="800000"/>
            <a:headEnd/>
            <a:tailEnd type="diamond" w="med" len="med"/>
          </a:ln>
          <a:effectLst/>
        </p:spPr>
        <p:txBody>
          <a:bodyPr anchor="ctr"/>
          <a:lstStyle/>
          <a:p>
            <a:pPr algn="ctr" eaLnBrk="0" hangingPunct="0"/>
            <a:r>
              <a:rPr lang="en-US" sz="2100" dirty="0" err="1" smtClean="0">
                <a:solidFill>
                  <a:srgbClr val="FFFFFF"/>
                </a:solidFill>
                <a:latin typeface="Times New Roman" pitchFamily="18" charset="0"/>
                <a:cs typeface="Times New Roman" pitchFamily="18" charset="0"/>
              </a:rPr>
              <a:t>Xây</a:t>
            </a:r>
            <a:r>
              <a:rPr lang="en-US" sz="2100" dirty="0" smtClean="0">
                <a:solidFill>
                  <a:srgbClr val="FFFFFF"/>
                </a:solidFill>
                <a:latin typeface="Times New Roman" pitchFamily="18" charset="0"/>
                <a:cs typeface="Times New Roman" pitchFamily="18" charset="0"/>
              </a:rPr>
              <a:t> </a:t>
            </a:r>
            <a:r>
              <a:rPr lang="en-US" sz="2100" dirty="0" err="1" smtClean="0">
                <a:solidFill>
                  <a:srgbClr val="FFFFFF"/>
                </a:solidFill>
                <a:latin typeface="Times New Roman" pitchFamily="18" charset="0"/>
                <a:cs typeface="Times New Roman" pitchFamily="18" charset="0"/>
              </a:rPr>
              <a:t>dựng</a:t>
            </a:r>
            <a:r>
              <a:rPr lang="en-US" sz="2100" dirty="0" smtClean="0">
                <a:solidFill>
                  <a:srgbClr val="FFFFFF"/>
                </a:solidFill>
                <a:latin typeface="Times New Roman" pitchFamily="18" charset="0"/>
                <a:cs typeface="Times New Roman" pitchFamily="18" charset="0"/>
              </a:rPr>
              <a:t> </a:t>
            </a:r>
            <a:r>
              <a:rPr lang="en-US" sz="2100" dirty="0" err="1" smtClean="0">
                <a:solidFill>
                  <a:srgbClr val="FFFFFF"/>
                </a:solidFill>
                <a:latin typeface="Times New Roman" pitchFamily="18" charset="0"/>
                <a:cs typeface="Times New Roman" pitchFamily="18" charset="0"/>
              </a:rPr>
              <a:t>và</a:t>
            </a:r>
            <a:r>
              <a:rPr lang="en-US" sz="2100" dirty="0" smtClean="0">
                <a:solidFill>
                  <a:srgbClr val="FFFFFF"/>
                </a:solidFill>
                <a:latin typeface="Times New Roman" pitchFamily="18" charset="0"/>
                <a:cs typeface="Times New Roman" pitchFamily="18" charset="0"/>
              </a:rPr>
              <a:t> </a:t>
            </a:r>
            <a:r>
              <a:rPr lang="en-US" sz="2100" dirty="0" err="1" smtClean="0">
                <a:solidFill>
                  <a:srgbClr val="FFFFFF"/>
                </a:solidFill>
                <a:latin typeface="Times New Roman" pitchFamily="18" charset="0"/>
                <a:cs typeface="Times New Roman" pitchFamily="18" charset="0"/>
              </a:rPr>
              <a:t>phát</a:t>
            </a:r>
            <a:r>
              <a:rPr lang="en-US" sz="2100" dirty="0" smtClean="0">
                <a:solidFill>
                  <a:srgbClr val="FFFFFF"/>
                </a:solidFill>
                <a:latin typeface="Times New Roman" pitchFamily="18" charset="0"/>
                <a:cs typeface="Times New Roman" pitchFamily="18" charset="0"/>
              </a:rPr>
              <a:t> </a:t>
            </a:r>
            <a:r>
              <a:rPr lang="en-US" sz="2100" dirty="0" err="1" smtClean="0">
                <a:solidFill>
                  <a:srgbClr val="FFFFFF"/>
                </a:solidFill>
                <a:latin typeface="Times New Roman" pitchFamily="18" charset="0"/>
                <a:cs typeface="Times New Roman" pitchFamily="18" charset="0"/>
              </a:rPr>
              <a:t>triển</a:t>
            </a:r>
            <a:r>
              <a:rPr lang="en-US" sz="2100" dirty="0" smtClean="0">
                <a:solidFill>
                  <a:srgbClr val="FFFFFF"/>
                </a:solidFill>
                <a:latin typeface="Times New Roman" pitchFamily="18" charset="0"/>
                <a:cs typeface="Times New Roman" pitchFamily="18" charset="0"/>
              </a:rPr>
              <a:t> </a:t>
            </a:r>
            <a:r>
              <a:rPr lang="en-US" sz="2100" dirty="0" err="1" smtClean="0">
                <a:solidFill>
                  <a:srgbClr val="FFFFFF"/>
                </a:solidFill>
                <a:latin typeface="Times New Roman" pitchFamily="18" charset="0"/>
                <a:cs typeface="Times New Roman" pitchFamily="18" charset="0"/>
              </a:rPr>
              <a:t>hình</a:t>
            </a:r>
            <a:r>
              <a:rPr lang="en-US" sz="2100" dirty="0" smtClean="0">
                <a:solidFill>
                  <a:srgbClr val="FFFFFF"/>
                </a:solidFill>
                <a:latin typeface="Times New Roman" pitchFamily="18" charset="0"/>
                <a:cs typeface="Times New Roman" pitchFamily="18" charset="0"/>
              </a:rPr>
              <a:t> </a:t>
            </a:r>
            <a:r>
              <a:rPr lang="en-US" sz="2100" dirty="0" err="1" smtClean="0">
                <a:solidFill>
                  <a:srgbClr val="FFFFFF"/>
                </a:solidFill>
                <a:latin typeface="Times New Roman" pitchFamily="18" charset="0"/>
                <a:cs typeface="Times New Roman" pitchFamily="18" charset="0"/>
              </a:rPr>
              <a:t>ảnh</a:t>
            </a:r>
            <a:r>
              <a:rPr lang="en-US" sz="2100" dirty="0" smtClean="0">
                <a:solidFill>
                  <a:srgbClr val="FFFFFF"/>
                </a:solidFill>
                <a:latin typeface="Times New Roman" pitchFamily="18" charset="0"/>
                <a:cs typeface="Times New Roman" pitchFamily="18" charset="0"/>
              </a:rPr>
              <a:t> </a:t>
            </a:r>
            <a:r>
              <a:rPr lang="en-US" sz="2100" dirty="0" err="1" smtClean="0">
                <a:solidFill>
                  <a:srgbClr val="FFFFFF"/>
                </a:solidFill>
                <a:latin typeface="Times New Roman" pitchFamily="18" charset="0"/>
                <a:cs typeface="Times New Roman" pitchFamily="18" charset="0"/>
              </a:rPr>
              <a:t>cá</a:t>
            </a:r>
            <a:r>
              <a:rPr lang="en-US" sz="2100" dirty="0" smtClean="0">
                <a:solidFill>
                  <a:srgbClr val="FFFFFF"/>
                </a:solidFill>
                <a:latin typeface="Times New Roman" pitchFamily="18" charset="0"/>
                <a:cs typeface="Times New Roman" pitchFamily="18" charset="0"/>
              </a:rPr>
              <a:t> </a:t>
            </a:r>
            <a:r>
              <a:rPr lang="en-US" sz="2100" dirty="0" err="1" smtClean="0">
                <a:solidFill>
                  <a:srgbClr val="FFFFFF"/>
                </a:solidFill>
                <a:latin typeface="Times New Roman" pitchFamily="18" charset="0"/>
                <a:cs typeface="Times New Roman" pitchFamily="18" charset="0"/>
              </a:rPr>
              <a:t>tra</a:t>
            </a:r>
            <a:r>
              <a:rPr lang="en-US" sz="2100" dirty="0" smtClean="0">
                <a:solidFill>
                  <a:srgbClr val="FFFFFF"/>
                </a:solidFill>
                <a:latin typeface="Times New Roman" pitchFamily="18" charset="0"/>
                <a:cs typeface="Times New Roman" pitchFamily="18" charset="0"/>
              </a:rPr>
              <a:t> VN</a:t>
            </a:r>
            <a:endParaRPr lang="en-US" sz="2100" dirty="0">
              <a:solidFill>
                <a:srgbClr val="FFFFFF"/>
              </a:solidFill>
              <a:latin typeface="Times New Roman" pitchFamily="18" charset="0"/>
              <a:cs typeface="Times New Roman" pitchFamily="18" charset="0"/>
            </a:endParaRPr>
          </a:p>
        </p:txBody>
      </p:sp>
      <p:sp>
        <p:nvSpPr>
          <p:cNvPr id="151" name="AutoShape 173"/>
          <p:cNvSpPr>
            <a:spLocks/>
          </p:cNvSpPr>
          <p:nvPr/>
        </p:nvSpPr>
        <p:spPr bwMode="auto">
          <a:xfrm>
            <a:off x="6553200" y="2699497"/>
            <a:ext cx="2438400" cy="1371801"/>
          </a:xfrm>
          <a:prstGeom prst="accentCallout2">
            <a:avLst>
              <a:gd name="adj1" fmla="val 29148"/>
              <a:gd name="adj2" fmla="val -5046"/>
              <a:gd name="adj3" fmla="val 29148"/>
              <a:gd name="adj4" fmla="val -5046"/>
              <a:gd name="adj5" fmla="val 44450"/>
              <a:gd name="adj6" fmla="val -20954"/>
            </a:avLst>
          </a:prstGeom>
          <a:noFill/>
          <a:ln w="9525">
            <a:solidFill>
              <a:schemeClr val="bg2"/>
            </a:solidFill>
            <a:miter lim="800000"/>
            <a:headEnd/>
            <a:tailEnd type="diamond" w="med" len="med"/>
          </a:ln>
          <a:effectLst/>
        </p:spPr>
        <p:txBody>
          <a:bodyPr anchor="ctr"/>
          <a:lstStyle/>
          <a:p>
            <a:pPr algn="ctr" eaLnBrk="0" hangingPunct="0"/>
            <a:r>
              <a:rPr lang="en-US" sz="2200" dirty="0" err="1" smtClean="0">
                <a:solidFill>
                  <a:srgbClr val="FFFFFF"/>
                </a:solidFill>
                <a:latin typeface="Times New Roman" pitchFamily="18" charset="0"/>
                <a:cs typeface="Times New Roman" pitchFamily="18" charset="0"/>
              </a:rPr>
              <a:t>Năng</a:t>
            </a:r>
            <a:r>
              <a:rPr lang="en-US" sz="2200" dirty="0" smtClean="0">
                <a:solidFill>
                  <a:srgbClr val="FFFFFF"/>
                </a:solidFill>
                <a:latin typeface="Times New Roman" pitchFamily="18" charset="0"/>
                <a:cs typeface="Times New Roman" pitchFamily="18" charset="0"/>
              </a:rPr>
              <a:t> </a:t>
            </a:r>
            <a:r>
              <a:rPr lang="en-US" sz="2200" dirty="0" err="1" smtClean="0">
                <a:solidFill>
                  <a:srgbClr val="FFFFFF"/>
                </a:solidFill>
                <a:latin typeface="Times New Roman" pitchFamily="18" charset="0"/>
                <a:cs typeface="Times New Roman" pitchFamily="18" charset="0"/>
              </a:rPr>
              <a:t>lực</a:t>
            </a:r>
            <a:r>
              <a:rPr lang="en-US" sz="2200" dirty="0" smtClean="0">
                <a:solidFill>
                  <a:srgbClr val="FFFFFF"/>
                </a:solidFill>
                <a:latin typeface="Times New Roman" pitchFamily="18" charset="0"/>
                <a:cs typeface="Times New Roman" pitchFamily="18" charset="0"/>
              </a:rPr>
              <a:t> </a:t>
            </a:r>
            <a:r>
              <a:rPr lang="en-US" sz="2200" dirty="0" err="1" smtClean="0">
                <a:solidFill>
                  <a:srgbClr val="FFFFFF"/>
                </a:solidFill>
                <a:latin typeface="Times New Roman" pitchFamily="18" charset="0"/>
                <a:cs typeface="Times New Roman" pitchFamily="18" charset="0"/>
              </a:rPr>
              <a:t>vượt</a:t>
            </a:r>
            <a:r>
              <a:rPr lang="en-US" sz="2200" dirty="0" smtClean="0">
                <a:solidFill>
                  <a:srgbClr val="FFFFFF"/>
                </a:solidFill>
                <a:latin typeface="Times New Roman" pitchFamily="18" charset="0"/>
                <a:cs typeface="Times New Roman" pitchFamily="18" charset="0"/>
              </a:rPr>
              <a:t> </a:t>
            </a:r>
            <a:r>
              <a:rPr lang="en-US" sz="2200" dirty="0" err="1" smtClean="0">
                <a:solidFill>
                  <a:srgbClr val="FFFFFF"/>
                </a:solidFill>
                <a:latin typeface="Times New Roman" pitchFamily="18" charset="0"/>
                <a:cs typeface="Times New Roman" pitchFamily="18" charset="0"/>
              </a:rPr>
              <a:t>rào</a:t>
            </a:r>
            <a:r>
              <a:rPr lang="en-US" sz="2200" dirty="0" smtClean="0">
                <a:solidFill>
                  <a:srgbClr val="FFFFFF"/>
                </a:solidFill>
                <a:latin typeface="Times New Roman" pitchFamily="18" charset="0"/>
                <a:cs typeface="Times New Roman" pitchFamily="18" charset="0"/>
              </a:rPr>
              <a:t> </a:t>
            </a:r>
            <a:r>
              <a:rPr lang="en-US" sz="2200" dirty="0" err="1" smtClean="0">
                <a:solidFill>
                  <a:srgbClr val="FFFFFF"/>
                </a:solidFill>
                <a:latin typeface="Times New Roman" pitchFamily="18" charset="0"/>
                <a:cs typeface="Times New Roman" pitchFamily="18" charset="0"/>
              </a:rPr>
              <a:t>cản</a:t>
            </a:r>
            <a:r>
              <a:rPr lang="en-US" sz="2200" dirty="0" smtClean="0">
                <a:solidFill>
                  <a:srgbClr val="FFFFFF"/>
                </a:solidFill>
                <a:latin typeface="Times New Roman" pitchFamily="18" charset="0"/>
                <a:cs typeface="Times New Roman" pitchFamily="18" charset="0"/>
              </a:rPr>
              <a:t> </a:t>
            </a:r>
            <a:r>
              <a:rPr lang="en-US" sz="2200" dirty="0" err="1" smtClean="0">
                <a:solidFill>
                  <a:srgbClr val="FFFFFF"/>
                </a:solidFill>
                <a:latin typeface="Times New Roman" pitchFamily="18" charset="0"/>
                <a:cs typeface="Times New Roman" pitchFamily="18" charset="0"/>
              </a:rPr>
              <a:t>thị</a:t>
            </a:r>
            <a:r>
              <a:rPr lang="en-US" sz="2200" dirty="0" smtClean="0">
                <a:solidFill>
                  <a:srgbClr val="FFFFFF"/>
                </a:solidFill>
                <a:latin typeface="Times New Roman" pitchFamily="18" charset="0"/>
                <a:cs typeface="Times New Roman" pitchFamily="18" charset="0"/>
              </a:rPr>
              <a:t> </a:t>
            </a:r>
            <a:r>
              <a:rPr lang="en-US" sz="2200" dirty="0" err="1" smtClean="0">
                <a:solidFill>
                  <a:srgbClr val="FFFFFF"/>
                </a:solidFill>
                <a:latin typeface="Times New Roman" pitchFamily="18" charset="0"/>
                <a:cs typeface="Times New Roman" pitchFamily="18" charset="0"/>
              </a:rPr>
              <a:t>trường</a:t>
            </a:r>
            <a:endParaRPr lang="en-US" sz="2200" dirty="0">
              <a:solidFill>
                <a:srgbClr val="FFFFFF"/>
              </a:solidFill>
              <a:latin typeface="Times New Roman" pitchFamily="18" charset="0"/>
              <a:cs typeface="Times New Roman" pitchFamily="18" charset="0"/>
            </a:endParaRPr>
          </a:p>
        </p:txBody>
      </p:sp>
      <p:sp>
        <p:nvSpPr>
          <p:cNvPr id="152" name="AutoShape 172"/>
          <p:cNvSpPr>
            <a:spLocks/>
          </p:cNvSpPr>
          <p:nvPr/>
        </p:nvSpPr>
        <p:spPr bwMode="auto">
          <a:xfrm>
            <a:off x="6553200" y="514350"/>
            <a:ext cx="2590800" cy="1174740"/>
          </a:xfrm>
          <a:prstGeom prst="accentCallout2">
            <a:avLst>
              <a:gd name="adj1" fmla="val 31167"/>
              <a:gd name="adj2" fmla="val -5046"/>
              <a:gd name="adj3" fmla="val 34893"/>
              <a:gd name="adj4" fmla="val -21096"/>
              <a:gd name="adj5" fmla="val 64210"/>
              <a:gd name="adj6" fmla="val -29394"/>
            </a:avLst>
          </a:prstGeom>
          <a:noFill/>
          <a:ln w="9525">
            <a:solidFill>
              <a:schemeClr val="folHlink"/>
            </a:solidFill>
            <a:miter lim="800000"/>
            <a:headEnd/>
            <a:tailEnd type="diamond" w="med" len="med"/>
          </a:ln>
          <a:effectLst/>
        </p:spPr>
        <p:txBody>
          <a:bodyPr anchor="ctr"/>
          <a:lstStyle/>
          <a:p>
            <a:pPr algn="ctr" eaLnBrk="0" hangingPunct="0"/>
            <a:r>
              <a:rPr lang="en-US" sz="2200" dirty="0" err="1" smtClean="0">
                <a:solidFill>
                  <a:srgbClr val="FFFFFF"/>
                </a:solidFill>
                <a:latin typeface="Times New Roman" pitchFamily="18" charset="0"/>
                <a:cs typeface="Times New Roman" pitchFamily="18" charset="0"/>
              </a:rPr>
              <a:t>Xuất</a:t>
            </a:r>
            <a:r>
              <a:rPr lang="en-US" sz="2200" dirty="0" smtClean="0">
                <a:solidFill>
                  <a:srgbClr val="FFFFFF"/>
                </a:solidFill>
                <a:latin typeface="Times New Roman" pitchFamily="18" charset="0"/>
                <a:cs typeface="Times New Roman" pitchFamily="18" charset="0"/>
              </a:rPr>
              <a:t> </a:t>
            </a:r>
            <a:r>
              <a:rPr lang="en-US" sz="2200" dirty="0" err="1" smtClean="0">
                <a:solidFill>
                  <a:srgbClr val="FFFFFF"/>
                </a:solidFill>
                <a:latin typeface="Times New Roman" pitchFamily="18" charset="0"/>
                <a:cs typeface="Times New Roman" pitchFamily="18" charset="0"/>
              </a:rPr>
              <a:t>khẩu</a:t>
            </a:r>
            <a:r>
              <a:rPr lang="en-US" sz="2200" dirty="0" smtClean="0">
                <a:solidFill>
                  <a:srgbClr val="FFFFFF"/>
                </a:solidFill>
                <a:latin typeface="Times New Roman" pitchFamily="18" charset="0"/>
                <a:cs typeface="Times New Roman" pitchFamily="18" charset="0"/>
              </a:rPr>
              <a:t> 2,5-3 </a:t>
            </a:r>
            <a:r>
              <a:rPr lang="en-US" sz="2200" dirty="0" err="1" smtClean="0">
                <a:solidFill>
                  <a:srgbClr val="FFFFFF"/>
                </a:solidFill>
                <a:latin typeface="Times New Roman" pitchFamily="18" charset="0"/>
                <a:cs typeface="Times New Roman" pitchFamily="18" charset="0"/>
              </a:rPr>
              <a:t>tỷ</a:t>
            </a:r>
            <a:r>
              <a:rPr lang="en-US" sz="2200" dirty="0" smtClean="0">
                <a:solidFill>
                  <a:srgbClr val="FFFFFF"/>
                </a:solidFill>
                <a:latin typeface="Times New Roman" pitchFamily="18" charset="0"/>
                <a:cs typeface="Times New Roman" pitchFamily="18" charset="0"/>
              </a:rPr>
              <a:t> USD </a:t>
            </a:r>
            <a:r>
              <a:rPr lang="en-US" sz="2200" dirty="0" err="1" smtClean="0">
                <a:solidFill>
                  <a:srgbClr val="FFFFFF"/>
                </a:solidFill>
                <a:latin typeface="Times New Roman" pitchFamily="18" charset="0"/>
                <a:cs typeface="Times New Roman" pitchFamily="18" charset="0"/>
              </a:rPr>
              <a:t>năm</a:t>
            </a:r>
            <a:r>
              <a:rPr lang="en-US" sz="2200" dirty="0" smtClean="0">
                <a:solidFill>
                  <a:srgbClr val="FFFFFF"/>
                </a:solidFill>
                <a:latin typeface="Times New Roman" pitchFamily="18" charset="0"/>
                <a:cs typeface="Times New Roman" pitchFamily="18" charset="0"/>
              </a:rPr>
              <a:t> 2025</a:t>
            </a:r>
            <a:endParaRPr lang="en-US" sz="2200" dirty="0">
              <a:solidFill>
                <a:srgbClr val="FFFFFF"/>
              </a:solidFill>
              <a:latin typeface="Times New Roman" pitchFamily="18" charset="0"/>
              <a:cs typeface="Times New Roman" pitchFamily="18" charset="0"/>
            </a:endParaRPr>
          </a:p>
        </p:txBody>
      </p:sp>
      <p:sp>
        <p:nvSpPr>
          <p:cNvPr id="158" name="Oval 3"/>
          <p:cNvSpPr>
            <a:spLocks noChangeArrowheads="1"/>
          </p:cNvSpPr>
          <p:nvPr/>
        </p:nvSpPr>
        <p:spPr bwMode="gray">
          <a:xfrm>
            <a:off x="3657600" y="1962150"/>
            <a:ext cx="1619250" cy="1619250"/>
          </a:xfrm>
          <a:prstGeom prst="ellipse">
            <a:avLst/>
          </a:prstGeom>
          <a:solidFill>
            <a:srgbClr val="FFFF00">
              <a:alpha val="50000"/>
            </a:srgbClr>
          </a:solidFill>
          <a:ln w="9525" algn="ctr">
            <a:noFill/>
            <a:round/>
            <a:headEnd/>
            <a:tailEnd/>
          </a:ln>
          <a:effectLst/>
        </p:spPr>
        <p:txBody>
          <a:bodyPr wrap="none" anchor="ctr"/>
          <a:lstStyle/>
          <a:p>
            <a:endParaRPr lang="en-US"/>
          </a:p>
        </p:txBody>
      </p:sp>
      <p:sp>
        <p:nvSpPr>
          <p:cNvPr id="159" name="Oval 9"/>
          <p:cNvSpPr>
            <a:spLocks noChangeArrowheads="1"/>
          </p:cNvSpPr>
          <p:nvPr/>
        </p:nvSpPr>
        <p:spPr bwMode="gray">
          <a:xfrm>
            <a:off x="3784939" y="2130865"/>
            <a:ext cx="1348800" cy="1307442"/>
          </a:xfrm>
          <a:prstGeom prst="ellipse">
            <a:avLst/>
          </a:prstGeom>
          <a:solidFill>
            <a:srgbClr val="C0C0C0">
              <a:alpha val="50000"/>
            </a:srgbClr>
          </a:solidFill>
          <a:ln w="9525" algn="ctr">
            <a:noFill/>
            <a:round/>
            <a:headEnd/>
            <a:tailEnd/>
          </a:ln>
          <a:effectLst/>
        </p:spPr>
        <p:txBody>
          <a:bodyPr wrap="none" anchor="ctr"/>
          <a:lstStyle/>
          <a:p>
            <a:endParaRPr lang="en-US"/>
          </a:p>
        </p:txBody>
      </p:sp>
      <p:cxnSp>
        <p:nvCxnSpPr>
          <p:cNvPr id="177" name="Straight Connector 176"/>
          <p:cNvCxnSpPr/>
          <p:nvPr/>
        </p:nvCxnSpPr>
        <p:spPr>
          <a:xfrm>
            <a:off x="4038600" y="1766088"/>
            <a:ext cx="206696" cy="224418"/>
          </a:xfrm>
          <a:prstGeom prst="line">
            <a:avLst/>
          </a:prstGeom>
        </p:spPr>
        <p:style>
          <a:lnRef idx="1">
            <a:schemeClr val="dk1"/>
          </a:lnRef>
          <a:fillRef idx="0">
            <a:schemeClr val="dk1"/>
          </a:fillRef>
          <a:effectRef idx="0">
            <a:schemeClr val="dk1"/>
          </a:effectRef>
          <a:fontRef idx="minor">
            <a:schemeClr val="tx1"/>
          </a:fontRef>
        </p:style>
      </p:cxnSp>
      <p:cxnSp>
        <p:nvCxnSpPr>
          <p:cNvPr id="180" name="Straight Connector 179"/>
          <p:cNvCxnSpPr/>
          <p:nvPr/>
        </p:nvCxnSpPr>
        <p:spPr>
          <a:xfrm>
            <a:off x="3243550" y="2530296"/>
            <a:ext cx="414050" cy="53758"/>
          </a:xfrm>
          <a:prstGeom prst="line">
            <a:avLst/>
          </a:prstGeom>
        </p:spPr>
        <p:style>
          <a:lnRef idx="1">
            <a:schemeClr val="dk1"/>
          </a:lnRef>
          <a:fillRef idx="0">
            <a:schemeClr val="dk1"/>
          </a:fillRef>
          <a:effectRef idx="0">
            <a:schemeClr val="dk1"/>
          </a:effectRef>
          <a:fontRef idx="minor">
            <a:schemeClr val="tx1"/>
          </a:fontRef>
        </p:style>
      </p:cxnSp>
      <p:cxnSp>
        <p:nvCxnSpPr>
          <p:cNvPr id="192" name="Straight Connector 191"/>
          <p:cNvCxnSpPr>
            <a:stCxn id="91" idx="0"/>
          </p:cNvCxnSpPr>
          <p:nvPr/>
        </p:nvCxnSpPr>
        <p:spPr>
          <a:xfrm flipV="1">
            <a:off x="4364053" y="3529806"/>
            <a:ext cx="50303" cy="381288"/>
          </a:xfrm>
          <a:prstGeom prst="line">
            <a:avLst/>
          </a:prstGeom>
        </p:spPr>
        <p:style>
          <a:lnRef idx="1">
            <a:schemeClr val="dk1"/>
          </a:lnRef>
          <a:fillRef idx="0">
            <a:schemeClr val="dk1"/>
          </a:fillRef>
          <a:effectRef idx="0">
            <a:schemeClr val="dk1"/>
          </a:effectRef>
          <a:fontRef idx="minor">
            <a:schemeClr val="tx1"/>
          </a:fontRef>
        </p:style>
      </p:cxnSp>
      <p:cxnSp>
        <p:nvCxnSpPr>
          <p:cNvPr id="195" name="Straight Connector 194"/>
          <p:cNvCxnSpPr/>
          <p:nvPr/>
        </p:nvCxnSpPr>
        <p:spPr>
          <a:xfrm flipH="1" flipV="1">
            <a:off x="5198606" y="2921182"/>
            <a:ext cx="211594" cy="181227"/>
          </a:xfrm>
          <a:prstGeom prst="line">
            <a:avLst/>
          </a:prstGeom>
        </p:spPr>
        <p:style>
          <a:lnRef idx="1">
            <a:schemeClr val="dk1"/>
          </a:lnRef>
          <a:fillRef idx="0">
            <a:schemeClr val="dk1"/>
          </a:fillRef>
          <a:effectRef idx="0">
            <a:schemeClr val="dk1"/>
          </a:effectRef>
          <a:fontRef idx="minor">
            <a:schemeClr val="tx1"/>
          </a:fontRef>
        </p:style>
      </p:cxnSp>
      <p:cxnSp>
        <p:nvCxnSpPr>
          <p:cNvPr id="198" name="Straight Connector 197"/>
          <p:cNvCxnSpPr/>
          <p:nvPr/>
        </p:nvCxnSpPr>
        <p:spPr>
          <a:xfrm flipH="1">
            <a:off x="5127744" y="1990506"/>
            <a:ext cx="172242" cy="200244"/>
          </a:xfrm>
          <a:prstGeom prst="line">
            <a:avLst/>
          </a:prstGeom>
        </p:spPr>
        <p:style>
          <a:lnRef idx="1">
            <a:schemeClr val="dk1"/>
          </a:lnRef>
          <a:fillRef idx="0">
            <a:schemeClr val="dk1"/>
          </a:fillRef>
          <a:effectRef idx="0">
            <a:schemeClr val="dk1"/>
          </a:effectRef>
          <a:fontRef idx="minor">
            <a:schemeClr val="tx1"/>
          </a:fontRef>
        </p:style>
      </p:cxnSp>
      <p:sp>
        <p:nvSpPr>
          <p:cNvPr id="202" name="Rectangle 68"/>
          <p:cNvSpPr>
            <a:spLocks noChangeArrowheads="1"/>
          </p:cNvSpPr>
          <p:nvPr/>
        </p:nvSpPr>
        <p:spPr bwMode="gray">
          <a:xfrm>
            <a:off x="2667000" y="2247900"/>
            <a:ext cx="312738" cy="400050"/>
          </a:xfrm>
          <a:prstGeom prst="rect">
            <a:avLst/>
          </a:prstGeom>
          <a:noFill/>
          <a:ln w="9525" algn="ctr">
            <a:noFill/>
            <a:miter lim="800000"/>
            <a:headEnd/>
            <a:tailEnd/>
          </a:ln>
          <a:effectLst/>
        </p:spPr>
        <p:txBody>
          <a:bodyPr wrap="none">
            <a:spAutoFit/>
            <a:flatTx/>
          </a:bodyPr>
          <a:lstStyle/>
          <a:p>
            <a:pPr algn="ctr"/>
            <a:r>
              <a:rPr lang="en-US" sz="2000" b="1" dirty="0" smtClean="0">
                <a:solidFill>
                  <a:srgbClr val="002060"/>
                </a:solidFill>
                <a:latin typeface="Times New Roman" pitchFamily="18" charset="0"/>
                <a:cs typeface="Times New Roman" pitchFamily="18" charset="0"/>
              </a:rPr>
              <a:t>1</a:t>
            </a:r>
            <a:endParaRPr lang="en-US" sz="2000" b="1" dirty="0">
              <a:solidFill>
                <a:srgbClr val="002060"/>
              </a:solidFill>
              <a:latin typeface="Times New Roman" pitchFamily="18" charset="0"/>
              <a:cs typeface="Times New Roman" pitchFamily="18" charset="0"/>
            </a:endParaRPr>
          </a:p>
        </p:txBody>
      </p:sp>
      <p:sp>
        <p:nvSpPr>
          <p:cNvPr id="213" name="Rectangle 68"/>
          <p:cNvSpPr>
            <a:spLocks noChangeArrowheads="1"/>
          </p:cNvSpPr>
          <p:nvPr/>
        </p:nvSpPr>
        <p:spPr bwMode="gray">
          <a:xfrm>
            <a:off x="3645691" y="2495550"/>
            <a:ext cx="1611340" cy="492443"/>
          </a:xfrm>
          <a:prstGeom prst="rect">
            <a:avLst/>
          </a:prstGeom>
          <a:noFill/>
          <a:ln w="9525" algn="ctr">
            <a:noFill/>
            <a:miter lim="800000"/>
            <a:headEnd/>
            <a:tailEnd/>
          </a:ln>
          <a:effectLst/>
        </p:spPr>
        <p:txBody>
          <a:bodyPr wrap="none">
            <a:spAutoFit/>
            <a:flatTx/>
          </a:bodyPr>
          <a:lstStyle/>
          <a:p>
            <a:pPr algn="ctr"/>
            <a:r>
              <a:rPr lang="en-US" sz="2600" b="1" dirty="0" err="1" smtClean="0">
                <a:solidFill>
                  <a:srgbClr val="002060"/>
                </a:solidFill>
                <a:latin typeface="Times New Roman" pitchFamily="18" charset="0"/>
                <a:cs typeface="Times New Roman" pitchFamily="18" charset="0"/>
              </a:rPr>
              <a:t>Uỷ</a:t>
            </a:r>
            <a:r>
              <a:rPr lang="en-US" sz="2600" b="1" dirty="0" smtClean="0">
                <a:solidFill>
                  <a:srgbClr val="002060"/>
                </a:solidFill>
                <a:latin typeface="Times New Roman" pitchFamily="18" charset="0"/>
                <a:cs typeface="Times New Roman" pitchFamily="18" charset="0"/>
              </a:rPr>
              <a:t> ban </a:t>
            </a:r>
            <a:r>
              <a:rPr lang="en-US" sz="2600" b="1" dirty="0" err="1" smtClean="0">
                <a:solidFill>
                  <a:srgbClr val="002060"/>
                </a:solidFill>
                <a:latin typeface="Times New Roman" pitchFamily="18" charset="0"/>
                <a:cs typeface="Times New Roman" pitchFamily="18" charset="0"/>
              </a:rPr>
              <a:t>cá</a:t>
            </a:r>
            <a:endParaRPr lang="en-US" sz="26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242601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13"/>
                                        </p:tgtEl>
                                        <p:attrNameLst>
                                          <p:attrName>style.visibility</p:attrName>
                                        </p:attrNameLst>
                                      </p:cBhvr>
                                      <p:to>
                                        <p:strVal val="visible"/>
                                      </p:to>
                                    </p:set>
                                    <p:animEffect transition="in" filter="fade">
                                      <p:cBhvr>
                                        <p:cTn id="7" dur="1000"/>
                                        <p:tgtEl>
                                          <p:spTgt spid="213"/>
                                        </p:tgtEl>
                                      </p:cBhvr>
                                    </p:animEffect>
                                    <p:anim calcmode="lin" valueType="num">
                                      <p:cBhvr>
                                        <p:cTn id="8" dur="1000" fill="hold"/>
                                        <p:tgtEl>
                                          <p:spTgt spid="213"/>
                                        </p:tgtEl>
                                        <p:attrNameLst>
                                          <p:attrName>ppt_x</p:attrName>
                                        </p:attrNameLst>
                                      </p:cBhvr>
                                      <p:tavLst>
                                        <p:tav tm="0">
                                          <p:val>
                                            <p:strVal val="#ppt_x"/>
                                          </p:val>
                                        </p:tav>
                                        <p:tav tm="100000">
                                          <p:val>
                                            <p:strVal val="#ppt_x"/>
                                          </p:val>
                                        </p:tav>
                                      </p:tavLst>
                                    </p:anim>
                                    <p:anim calcmode="lin" valueType="num">
                                      <p:cBhvr>
                                        <p:cTn id="9" dur="1000" fill="hold"/>
                                        <p:tgtEl>
                                          <p:spTgt spid="2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149"/>
                                        </p:tgtEl>
                                        <p:attrNameLst>
                                          <p:attrName>style.visibility</p:attrName>
                                        </p:attrNameLst>
                                      </p:cBhvr>
                                      <p:to>
                                        <p:strVal val="visible"/>
                                      </p:to>
                                    </p:set>
                                    <p:animEffect transition="in" filter="barn(inVertical)">
                                      <p:cBhvr>
                                        <p:cTn id="14" dur="500"/>
                                        <p:tgtEl>
                                          <p:spTgt spid="149"/>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8"/>
                                        </p:tgtEl>
                                        <p:attrNameLst>
                                          <p:attrName>style.visibility</p:attrName>
                                        </p:attrNameLst>
                                      </p:cBhvr>
                                      <p:to>
                                        <p:strVal val="visible"/>
                                      </p:to>
                                    </p:set>
                                    <p:anim calcmode="lin" valueType="num">
                                      <p:cBhvr additive="base">
                                        <p:cTn id="19" dur="500" fill="hold"/>
                                        <p:tgtEl>
                                          <p:spTgt spid="148"/>
                                        </p:tgtEl>
                                        <p:attrNameLst>
                                          <p:attrName>ppt_x</p:attrName>
                                        </p:attrNameLst>
                                      </p:cBhvr>
                                      <p:tavLst>
                                        <p:tav tm="0">
                                          <p:val>
                                            <p:strVal val="#ppt_x"/>
                                          </p:val>
                                        </p:tav>
                                        <p:tav tm="100000">
                                          <p:val>
                                            <p:strVal val="#ppt_x"/>
                                          </p:val>
                                        </p:tav>
                                      </p:tavLst>
                                    </p:anim>
                                    <p:anim calcmode="lin" valueType="num">
                                      <p:cBhvr additive="base">
                                        <p:cTn id="20" dur="500" fill="hold"/>
                                        <p:tgtEl>
                                          <p:spTgt spid="14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52"/>
                                        </p:tgtEl>
                                        <p:attrNameLst>
                                          <p:attrName>style.visibility</p:attrName>
                                        </p:attrNameLst>
                                      </p:cBhvr>
                                      <p:to>
                                        <p:strVal val="visible"/>
                                      </p:to>
                                    </p:set>
                                    <p:animEffect transition="in" filter="fade">
                                      <p:cBhvr>
                                        <p:cTn id="25" dur="500"/>
                                        <p:tgtEl>
                                          <p:spTgt spid="152"/>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51"/>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150"/>
                                        </p:tgtEl>
                                        <p:attrNameLst>
                                          <p:attrName>style.visibility</p:attrName>
                                        </p:attrNameLst>
                                      </p:cBhvr>
                                      <p:to>
                                        <p:strVal val="visible"/>
                                      </p:to>
                                    </p:set>
                                    <p:animEffect transition="in" filter="barn(inVertical)">
                                      <p:cBhvr>
                                        <p:cTn id="34" dur="500"/>
                                        <p:tgtEl>
                                          <p:spTgt spid="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 grpId="0" animBg="1"/>
      <p:bldP spid="149" grpId="0" animBg="1"/>
      <p:bldP spid="150" grpId="0" animBg="1"/>
      <p:bldP spid="151" grpId="0" animBg="1"/>
      <p:bldP spid="152" grpId="0" animBg="1"/>
      <p:bldP spid="2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
          <p:cNvSpPr txBox="1">
            <a:spLocks/>
          </p:cNvSpPr>
          <p:nvPr/>
        </p:nvSpPr>
        <p:spPr>
          <a:xfrm>
            <a:off x="1219200" y="590550"/>
            <a:ext cx="7010400" cy="39624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228600"/>
            <a:endParaRPr lang="en-US" sz="2400" dirty="0" smtClean="0"/>
          </a:p>
        </p:txBody>
      </p:sp>
      <p:grpSp>
        <p:nvGrpSpPr>
          <p:cNvPr id="23" name="Group 22"/>
          <p:cNvGrpSpPr/>
          <p:nvPr/>
        </p:nvGrpSpPr>
        <p:grpSpPr>
          <a:xfrm>
            <a:off x="3342093" y="23776"/>
            <a:ext cx="2414450" cy="1023974"/>
            <a:chOff x="3631927" y="1402"/>
            <a:chExt cx="1575345" cy="1023974"/>
          </a:xfrm>
          <a:solidFill>
            <a:srgbClr val="FF9999"/>
          </a:solidFill>
        </p:grpSpPr>
        <p:sp>
          <p:nvSpPr>
            <p:cNvPr id="41" name="Rounded Rectangle 40"/>
            <p:cNvSpPr/>
            <p:nvPr/>
          </p:nvSpPr>
          <p:spPr>
            <a:xfrm>
              <a:off x="3631927" y="1402"/>
              <a:ext cx="1575345" cy="1023974"/>
            </a:xfrm>
            <a:prstGeom prst="roundRect">
              <a:avLst/>
            </a:prstGeom>
            <a:grpFill/>
            <a:ln w="25400" cap="flat" cmpd="sng" algn="ctr">
              <a:solidFill>
                <a:sysClr val="window" lastClr="FFFFFF">
                  <a:hueOff val="0"/>
                  <a:satOff val="0"/>
                  <a:lumOff val="0"/>
                  <a:alphaOff val="0"/>
                </a:sysClr>
              </a:solidFill>
              <a:prstDash val="solid"/>
            </a:ln>
            <a:effectLst/>
          </p:spPr>
        </p:sp>
        <p:sp>
          <p:nvSpPr>
            <p:cNvPr id="42" name="Rounded Rectangle 4"/>
            <p:cNvSpPr/>
            <p:nvPr/>
          </p:nvSpPr>
          <p:spPr>
            <a:xfrm>
              <a:off x="3681913" y="51388"/>
              <a:ext cx="1475373" cy="924002"/>
            </a:xfrm>
            <a:prstGeom prst="rect">
              <a:avLst/>
            </a:prstGeom>
            <a:grpFill/>
            <a:ln>
              <a:noFill/>
            </a:ln>
            <a:effectLst/>
          </p:spPr>
          <p:txBody>
            <a:bodyPr spcFirstLastPara="0" vert="horz" wrap="square" lIns="152400" tIns="152400" rIns="152400" bIns="152400" numCol="1" spcCol="1270" anchor="ctr" anchorCtr="0">
              <a:noAutofit/>
            </a:bodyPr>
            <a:lstStyle/>
            <a:p>
              <a:pPr marL="0" marR="0" lvl="0" indent="0" algn="ctr" defTabSz="1778000" eaLnBrk="1" fontAlgn="auto" latinLnBrk="0" hangingPunct="1">
                <a:lnSpc>
                  <a:spcPct val="90000"/>
                </a:lnSpc>
                <a:spcBef>
                  <a:spcPct val="0"/>
                </a:spcBef>
                <a:spcAft>
                  <a:spcPct val="35000"/>
                </a:spcAft>
                <a:buClrTx/>
                <a:buSzTx/>
                <a:buFontTx/>
                <a:buNone/>
                <a:tabLst/>
                <a:defRPr/>
              </a:pPr>
              <a:endParaRPr kumimoji="0" lang="en-US" sz="4000" b="0" i="0" u="none" strike="noStrike" kern="1200" cap="none" spc="0" normalizeH="0" baseline="0" noProof="0" dirty="0">
                <a:ln>
                  <a:noFill/>
                </a:ln>
                <a:solidFill>
                  <a:sysClr val="window" lastClr="FFFFFF"/>
                </a:solidFill>
                <a:effectLst/>
                <a:uLnTx/>
                <a:uFillTx/>
                <a:latin typeface="Calibri"/>
                <a:ea typeface="+mn-ea"/>
                <a:cs typeface="+mn-cs"/>
              </a:endParaRPr>
            </a:p>
          </p:txBody>
        </p:sp>
      </p:grpSp>
      <p:sp>
        <p:nvSpPr>
          <p:cNvPr id="24" name="Straight Connector 5"/>
          <p:cNvSpPr/>
          <p:nvPr/>
        </p:nvSpPr>
        <p:spPr>
          <a:xfrm>
            <a:off x="2523618" y="718971"/>
            <a:ext cx="4096765" cy="4096765"/>
          </a:xfrm>
          <a:custGeom>
            <a:avLst/>
            <a:gdLst/>
            <a:ahLst/>
            <a:cxnLst/>
            <a:rect l="0" t="0" r="0" b="0"/>
            <a:pathLst>
              <a:path>
                <a:moveTo>
                  <a:pt x="2846910" y="162056"/>
                </a:moveTo>
                <a:arcTo wR="2048382" hR="2048382" stAng="17576647" swAng="1964544"/>
              </a:path>
            </a:pathLst>
          </a:custGeom>
          <a:noFill/>
          <a:ln w="9525" cap="flat" cmpd="sng" algn="ctr">
            <a:solidFill>
              <a:srgbClr val="4F81BD">
                <a:hueOff val="0"/>
                <a:satOff val="0"/>
                <a:lumOff val="0"/>
                <a:alphaOff val="0"/>
                <a:shade val="95000"/>
                <a:satMod val="105000"/>
              </a:srgbClr>
            </a:solidFill>
            <a:prstDash val="solid"/>
          </a:ln>
          <a:effectLst/>
        </p:spPr>
      </p:sp>
      <p:grpSp>
        <p:nvGrpSpPr>
          <p:cNvPr id="25" name="Group 24"/>
          <p:cNvGrpSpPr/>
          <p:nvPr/>
        </p:nvGrpSpPr>
        <p:grpSpPr>
          <a:xfrm>
            <a:off x="5334000" y="1601001"/>
            <a:ext cx="2514600" cy="1023974"/>
            <a:chOff x="5580054" y="1416800"/>
            <a:chExt cx="1575345" cy="1023974"/>
          </a:xfrm>
          <a:solidFill>
            <a:srgbClr val="FFCC99"/>
          </a:solidFill>
        </p:grpSpPr>
        <p:sp>
          <p:nvSpPr>
            <p:cNvPr id="39" name="Rounded Rectangle 38"/>
            <p:cNvSpPr/>
            <p:nvPr/>
          </p:nvSpPr>
          <p:spPr>
            <a:xfrm>
              <a:off x="5580054" y="1416800"/>
              <a:ext cx="1575345" cy="1023974"/>
            </a:xfrm>
            <a:prstGeom prst="roundRect">
              <a:avLst/>
            </a:prstGeom>
            <a:grpFill/>
            <a:ln w="25400" cap="flat" cmpd="sng" algn="ctr">
              <a:solidFill>
                <a:sysClr val="window" lastClr="FFFFFF">
                  <a:hueOff val="0"/>
                  <a:satOff val="0"/>
                  <a:lumOff val="0"/>
                  <a:alphaOff val="0"/>
                </a:sysClr>
              </a:solidFill>
              <a:prstDash val="solid"/>
            </a:ln>
            <a:effectLst/>
          </p:spPr>
        </p:sp>
        <p:sp>
          <p:nvSpPr>
            <p:cNvPr id="40" name="Rounded Rectangle 7"/>
            <p:cNvSpPr/>
            <p:nvPr/>
          </p:nvSpPr>
          <p:spPr>
            <a:xfrm>
              <a:off x="5630040" y="1466786"/>
              <a:ext cx="1475373" cy="924002"/>
            </a:xfrm>
            <a:prstGeom prst="rect">
              <a:avLst/>
            </a:prstGeom>
            <a:grpFill/>
            <a:ln>
              <a:noFill/>
            </a:ln>
            <a:effectLst/>
          </p:spPr>
          <p:txBody>
            <a:bodyPr spcFirstLastPara="0" vert="horz" wrap="square" lIns="152400" tIns="152400" rIns="152400" bIns="152400" numCol="1" spcCol="1270" anchor="ctr" anchorCtr="0">
              <a:noAutofit/>
            </a:bodyPr>
            <a:lstStyle/>
            <a:p>
              <a:pPr marL="0" marR="0" lvl="0" indent="0" algn="ctr" defTabSz="1778000" eaLnBrk="1" fontAlgn="auto" latinLnBrk="0" hangingPunct="1">
                <a:lnSpc>
                  <a:spcPct val="90000"/>
                </a:lnSpc>
                <a:spcBef>
                  <a:spcPct val="0"/>
                </a:spcBef>
                <a:spcAft>
                  <a:spcPct val="35000"/>
                </a:spcAft>
                <a:buClrTx/>
                <a:buSzTx/>
                <a:buFontTx/>
                <a:buNone/>
                <a:tabLst/>
                <a:defRPr/>
              </a:pPr>
              <a:endParaRPr kumimoji="0" lang="en-US" sz="4000" b="0" i="0" u="none" strike="noStrike" kern="1200" cap="none" spc="0" normalizeH="0" baseline="0" noProof="0">
                <a:ln>
                  <a:noFill/>
                </a:ln>
                <a:solidFill>
                  <a:sysClr val="window" lastClr="FFFFFF"/>
                </a:solidFill>
                <a:effectLst/>
                <a:uLnTx/>
                <a:uFillTx/>
                <a:latin typeface="Calibri"/>
                <a:ea typeface="+mn-ea"/>
                <a:cs typeface="+mn-cs"/>
              </a:endParaRPr>
            </a:p>
          </p:txBody>
        </p:sp>
      </p:grpSp>
      <p:sp>
        <p:nvSpPr>
          <p:cNvPr id="26" name="Straight Connector 8"/>
          <p:cNvSpPr/>
          <p:nvPr/>
        </p:nvSpPr>
        <p:spPr>
          <a:xfrm>
            <a:off x="2523618" y="718971"/>
            <a:ext cx="4096765" cy="4096765"/>
          </a:xfrm>
          <a:custGeom>
            <a:avLst/>
            <a:gdLst/>
            <a:ahLst/>
            <a:cxnLst/>
            <a:rect l="0" t="0" r="0" b="0"/>
            <a:pathLst>
              <a:path>
                <a:moveTo>
                  <a:pt x="4093922" y="1940491"/>
                </a:moveTo>
                <a:arcTo wR="2048382" hR="2048382" stAng="21418846" swAng="2198613"/>
              </a:path>
            </a:pathLst>
          </a:custGeom>
          <a:noFill/>
          <a:ln w="9525" cap="flat" cmpd="sng" algn="ctr">
            <a:solidFill>
              <a:srgbClr val="4F81BD">
                <a:hueOff val="0"/>
                <a:satOff val="0"/>
                <a:lumOff val="0"/>
                <a:alphaOff val="0"/>
                <a:shade val="95000"/>
                <a:satMod val="105000"/>
              </a:srgbClr>
            </a:solidFill>
            <a:prstDash val="solid"/>
          </a:ln>
          <a:effectLst/>
        </p:spPr>
      </p:sp>
      <p:grpSp>
        <p:nvGrpSpPr>
          <p:cNvPr id="27" name="Group 26"/>
          <p:cNvGrpSpPr/>
          <p:nvPr/>
        </p:nvGrpSpPr>
        <p:grpSpPr>
          <a:xfrm>
            <a:off x="4988337" y="3856194"/>
            <a:ext cx="2479263" cy="1023974"/>
            <a:chOff x="4835936" y="3706962"/>
            <a:chExt cx="1575345" cy="1023974"/>
          </a:xfrm>
          <a:solidFill>
            <a:schemeClr val="accent6">
              <a:lumMod val="60000"/>
              <a:lumOff val="40000"/>
            </a:schemeClr>
          </a:solidFill>
        </p:grpSpPr>
        <p:sp>
          <p:nvSpPr>
            <p:cNvPr id="37" name="Rounded Rectangle 36"/>
            <p:cNvSpPr/>
            <p:nvPr/>
          </p:nvSpPr>
          <p:spPr>
            <a:xfrm>
              <a:off x="4835936" y="3706962"/>
              <a:ext cx="1575345" cy="1023974"/>
            </a:xfrm>
            <a:prstGeom prst="roundRect">
              <a:avLst/>
            </a:prstGeom>
            <a:grpFill/>
            <a:ln w="25400" cap="flat" cmpd="sng" algn="ctr">
              <a:solidFill>
                <a:sysClr val="window" lastClr="FFFFFF">
                  <a:hueOff val="0"/>
                  <a:satOff val="0"/>
                  <a:lumOff val="0"/>
                  <a:alphaOff val="0"/>
                </a:sysClr>
              </a:solidFill>
              <a:prstDash val="solid"/>
            </a:ln>
            <a:effectLst/>
          </p:spPr>
        </p:sp>
        <p:sp>
          <p:nvSpPr>
            <p:cNvPr id="38" name="Rounded Rectangle 10"/>
            <p:cNvSpPr/>
            <p:nvPr/>
          </p:nvSpPr>
          <p:spPr>
            <a:xfrm>
              <a:off x="4885922" y="3756948"/>
              <a:ext cx="1475373" cy="924002"/>
            </a:xfrm>
            <a:prstGeom prst="rect">
              <a:avLst/>
            </a:prstGeom>
            <a:grpFill/>
            <a:ln>
              <a:noFill/>
            </a:ln>
            <a:effectLst/>
          </p:spPr>
          <p:txBody>
            <a:bodyPr spcFirstLastPara="0" vert="horz" wrap="square" lIns="152400" tIns="152400" rIns="152400" bIns="152400" numCol="1" spcCol="1270" anchor="ctr" anchorCtr="0">
              <a:noAutofit/>
            </a:bodyPr>
            <a:lstStyle/>
            <a:p>
              <a:pPr marL="0" marR="0" lvl="0" indent="0" algn="ctr" defTabSz="1778000" eaLnBrk="1" fontAlgn="auto" latinLnBrk="0" hangingPunct="1">
                <a:lnSpc>
                  <a:spcPct val="90000"/>
                </a:lnSpc>
                <a:spcBef>
                  <a:spcPct val="0"/>
                </a:spcBef>
                <a:spcAft>
                  <a:spcPct val="35000"/>
                </a:spcAft>
                <a:buClrTx/>
                <a:buSzTx/>
                <a:buFontTx/>
                <a:buNone/>
                <a:tabLst/>
                <a:defRPr/>
              </a:pPr>
              <a:endParaRPr kumimoji="0" lang="en-US" sz="4000" b="0" i="0" u="none" strike="noStrike" kern="1200" cap="none" spc="0" normalizeH="0" baseline="0" noProof="0">
                <a:ln>
                  <a:noFill/>
                </a:ln>
                <a:solidFill>
                  <a:schemeClr val="accent2">
                    <a:lumMod val="75000"/>
                  </a:schemeClr>
                </a:solidFill>
                <a:effectLst/>
                <a:uLnTx/>
                <a:uFillTx/>
                <a:latin typeface="Calibri"/>
                <a:ea typeface="+mn-ea"/>
                <a:cs typeface="+mn-cs"/>
              </a:endParaRPr>
            </a:p>
          </p:txBody>
        </p:sp>
      </p:grpSp>
      <p:sp>
        <p:nvSpPr>
          <p:cNvPr id="28" name="Straight Connector 11"/>
          <p:cNvSpPr/>
          <p:nvPr/>
        </p:nvSpPr>
        <p:spPr>
          <a:xfrm>
            <a:off x="2523618" y="718971"/>
            <a:ext cx="4096765" cy="4096765"/>
          </a:xfrm>
          <a:custGeom>
            <a:avLst/>
            <a:gdLst/>
            <a:ahLst/>
            <a:cxnLst/>
            <a:rect l="0" t="0" r="0" b="0"/>
            <a:pathLst>
              <a:path>
                <a:moveTo>
                  <a:pt x="2456562" y="4055684"/>
                </a:moveTo>
                <a:arcTo wR="2048382" hR="2048382" stAng="4710346" swAng="1379309"/>
              </a:path>
            </a:pathLst>
          </a:custGeom>
          <a:noFill/>
          <a:ln w="9525" cap="flat" cmpd="sng" algn="ctr">
            <a:solidFill>
              <a:srgbClr val="4F81BD">
                <a:hueOff val="0"/>
                <a:satOff val="0"/>
                <a:lumOff val="0"/>
                <a:alphaOff val="0"/>
                <a:shade val="95000"/>
                <a:satMod val="105000"/>
              </a:srgbClr>
            </a:solidFill>
            <a:prstDash val="solid"/>
          </a:ln>
          <a:effectLst/>
        </p:spPr>
      </p:sp>
      <p:grpSp>
        <p:nvGrpSpPr>
          <p:cNvPr id="29" name="Group 28"/>
          <p:cNvGrpSpPr/>
          <p:nvPr/>
        </p:nvGrpSpPr>
        <p:grpSpPr>
          <a:xfrm>
            <a:off x="1524000" y="3912543"/>
            <a:ext cx="2631664" cy="1023974"/>
            <a:chOff x="2427917" y="3706962"/>
            <a:chExt cx="1575345" cy="1023974"/>
          </a:xfrm>
          <a:solidFill>
            <a:srgbClr val="9999FF"/>
          </a:solidFill>
        </p:grpSpPr>
        <p:sp>
          <p:nvSpPr>
            <p:cNvPr id="35" name="Rounded Rectangle 34"/>
            <p:cNvSpPr/>
            <p:nvPr/>
          </p:nvSpPr>
          <p:spPr>
            <a:xfrm>
              <a:off x="2427917" y="3706962"/>
              <a:ext cx="1575345" cy="1023974"/>
            </a:xfrm>
            <a:prstGeom prst="roundRect">
              <a:avLst/>
            </a:prstGeom>
            <a:grpFill/>
            <a:ln w="25400" cap="flat" cmpd="sng" algn="ctr">
              <a:solidFill>
                <a:sysClr val="window" lastClr="FFFFFF">
                  <a:hueOff val="0"/>
                  <a:satOff val="0"/>
                  <a:lumOff val="0"/>
                  <a:alphaOff val="0"/>
                </a:sysClr>
              </a:solidFill>
              <a:prstDash val="solid"/>
            </a:ln>
            <a:effectLst/>
          </p:spPr>
        </p:sp>
        <p:sp>
          <p:nvSpPr>
            <p:cNvPr id="36" name="Rounded Rectangle 13"/>
            <p:cNvSpPr/>
            <p:nvPr/>
          </p:nvSpPr>
          <p:spPr>
            <a:xfrm>
              <a:off x="2477903" y="3756948"/>
              <a:ext cx="1475373" cy="924002"/>
            </a:xfrm>
            <a:prstGeom prst="rect">
              <a:avLst/>
            </a:prstGeom>
            <a:grpFill/>
            <a:ln>
              <a:noFill/>
            </a:ln>
            <a:effectLst/>
          </p:spPr>
          <p:txBody>
            <a:bodyPr spcFirstLastPara="0" vert="horz" wrap="square" lIns="152400" tIns="152400" rIns="152400" bIns="152400" numCol="1" spcCol="1270" anchor="ctr" anchorCtr="0">
              <a:noAutofit/>
            </a:bodyPr>
            <a:lstStyle/>
            <a:p>
              <a:pPr marL="0" marR="0" lvl="0" indent="0" algn="ctr" defTabSz="1778000" eaLnBrk="1" fontAlgn="auto" latinLnBrk="0" hangingPunct="1">
                <a:lnSpc>
                  <a:spcPct val="90000"/>
                </a:lnSpc>
                <a:spcBef>
                  <a:spcPct val="0"/>
                </a:spcBef>
                <a:spcAft>
                  <a:spcPct val="35000"/>
                </a:spcAft>
                <a:buClrTx/>
                <a:buSzTx/>
                <a:buFontTx/>
                <a:buNone/>
                <a:tabLst/>
                <a:defRPr/>
              </a:pPr>
              <a:endParaRPr kumimoji="0" lang="en-US" sz="4000" b="0" i="0" u="none" strike="noStrike" kern="1200" cap="none" spc="0" normalizeH="0" baseline="0" noProof="0">
                <a:ln>
                  <a:noFill/>
                </a:ln>
                <a:solidFill>
                  <a:sysClr val="window" lastClr="FFFFFF"/>
                </a:solidFill>
                <a:effectLst/>
                <a:uLnTx/>
                <a:uFillTx/>
                <a:latin typeface="Calibri"/>
                <a:ea typeface="+mn-ea"/>
                <a:cs typeface="+mn-cs"/>
              </a:endParaRPr>
            </a:p>
          </p:txBody>
        </p:sp>
      </p:grpSp>
      <p:sp>
        <p:nvSpPr>
          <p:cNvPr id="30" name="Straight Connector 14"/>
          <p:cNvSpPr/>
          <p:nvPr/>
        </p:nvSpPr>
        <p:spPr>
          <a:xfrm>
            <a:off x="2523618" y="718971"/>
            <a:ext cx="4096765" cy="4096765"/>
          </a:xfrm>
          <a:custGeom>
            <a:avLst/>
            <a:gdLst/>
            <a:ahLst/>
            <a:cxnLst/>
            <a:rect l="0" t="0" r="0" b="0"/>
            <a:pathLst>
              <a:path>
                <a:moveTo>
                  <a:pt x="342722" y="3182664"/>
                </a:moveTo>
                <a:arcTo wR="2048382" hR="2048382" stAng="8782541" swAng="2198613"/>
              </a:path>
            </a:pathLst>
          </a:custGeom>
          <a:noFill/>
          <a:ln w="9525" cap="flat" cmpd="sng" algn="ctr">
            <a:solidFill>
              <a:srgbClr val="4F81BD">
                <a:hueOff val="0"/>
                <a:satOff val="0"/>
                <a:lumOff val="0"/>
                <a:alphaOff val="0"/>
                <a:shade val="95000"/>
                <a:satMod val="105000"/>
              </a:srgbClr>
            </a:solidFill>
            <a:prstDash val="solid"/>
          </a:ln>
          <a:effectLst/>
        </p:spPr>
      </p:sp>
      <p:grpSp>
        <p:nvGrpSpPr>
          <p:cNvPr id="31" name="Group 30"/>
          <p:cNvGrpSpPr/>
          <p:nvPr/>
        </p:nvGrpSpPr>
        <p:grpSpPr>
          <a:xfrm>
            <a:off x="1143000" y="1657350"/>
            <a:ext cx="2438400" cy="1023974"/>
            <a:chOff x="1683799" y="1416800"/>
            <a:chExt cx="1575345" cy="1023974"/>
          </a:xfrm>
          <a:solidFill>
            <a:schemeClr val="accent1">
              <a:lumMod val="40000"/>
              <a:lumOff val="60000"/>
            </a:schemeClr>
          </a:solidFill>
        </p:grpSpPr>
        <p:sp>
          <p:nvSpPr>
            <p:cNvPr id="33" name="Rounded Rectangle 32"/>
            <p:cNvSpPr/>
            <p:nvPr/>
          </p:nvSpPr>
          <p:spPr>
            <a:xfrm>
              <a:off x="1683799" y="1416800"/>
              <a:ext cx="1575345" cy="1023974"/>
            </a:xfrm>
            <a:prstGeom prst="roundRect">
              <a:avLst/>
            </a:prstGeom>
            <a:grpFill/>
            <a:ln w="25400" cap="flat" cmpd="sng" algn="ctr">
              <a:solidFill>
                <a:sysClr val="window" lastClr="FFFFFF">
                  <a:hueOff val="0"/>
                  <a:satOff val="0"/>
                  <a:lumOff val="0"/>
                  <a:alphaOff val="0"/>
                </a:sysClr>
              </a:solidFill>
              <a:prstDash val="solid"/>
            </a:ln>
            <a:effectLst/>
          </p:spPr>
        </p:sp>
        <p:sp>
          <p:nvSpPr>
            <p:cNvPr id="34" name="Rounded Rectangle 16"/>
            <p:cNvSpPr/>
            <p:nvPr/>
          </p:nvSpPr>
          <p:spPr>
            <a:xfrm>
              <a:off x="1733785" y="1466786"/>
              <a:ext cx="1475373" cy="924002"/>
            </a:xfrm>
            <a:prstGeom prst="rect">
              <a:avLst/>
            </a:prstGeom>
            <a:grpFill/>
            <a:ln>
              <a:noFill/>
            </a:ln>
            <a:effectLst/>
          </p:spPr>
          <p:txBody>
            <a:bodyPr spcFirstLastPara="0" vert="horz" wrap="square" lIns="152400" tIns="152400" rIns="152400" bIns="152400" numCol="1" spcCol="1270" anchor="ctr" anchorCtr="0">
              <a:noAutofit/>
            </a:bodyPr>
            <a:lstStyle/>
            <a:p>
              <a:pPr marL="0" marR="0" lvl="0" indent="0" algn="ctr" defTabSz="1778000" eaLnBrk="1" fontAlgn="auto" latinLnBrk="0" hangingPunct="1">
                <a:lnSpc>
                  <a:spcPct val="90000"/>
                </a:lnSpc>
                <a:spcBef>
                  <a:spcPct val="0"/>
                </a:spcBef>
                <a:spcAft>
                  <a:spcPct val="35000"/>
                </a:spcAft>
                <a:buClrTx/>
                <a:buSzTx/>
                <a:buFontTx/>
                <a:buNone/>
                <a:tabLst/>
                <a:defRPr/>
              </a:pPr>
              <a:endParaRPr kumimoji="0" lang="en-US" sz="4000" b="0" i="0" u="none" strike="noStrike" kern="1200" cap="none" spc="0" normalizeH="0" baseline="0" noProof="0">
                <a:ln>
                  <a:noFill/>
                </a:ln>
                <a:solidFill>
                  <a:schemeClr val="accent2">
                    <a:lumMod val="75000"/>
                  </a:schemeClr>
                </a:solidFill>
                <a:effectLst/>
                <a:uLnTx/>
                <a:uFillTx/>
                <a:latin typeface="Calibri"/>
                <a:ea typeface="+mn-ea"/>
                <a:cs typeface="+mn-cs"/>
              </a:endParaRPr>
            </a:p>
          </p:txBody>
        </p:sp>
      </p:grpSp>
      <p:sp>
        <p:nvSpPr>
          <p:cNvPr id="32" name="Straight Connector 17"/>
          <p:cNvSpPr/>
          <p:nvPr/>
        </p:nvSpPr>
        <p:spPr>
          <a:xfrm>
            <a:off x="2523618" y="718971"/>
            <a:ext cx="4096765" cy="4096765"/>
          </a:xfrm>
          <a:custGeom>
            <a:avLst/>
            <a:gdLst/>
            <a:ahLst/>
            <a:cxnLst/>
            <a:rect l="0" t="0" r="0" b="0"/>
            <a:pathLst>
              <a:path>
                <a:moveTo>
                  <a:pt x="356489" y="893667"/>
                </a:moveTo>
                <a:arcTo wR="2048382" hR="2048382" stAng="12858809" swAng="1964544"/>
              </a:path>
            </a:pathLst>
          </a:custGeom>
          <a:noFill/>
          <a:ln w="9525" cap="flat" cmpd="sng" algn="ctr">
            <a:solidFill>
              <a:srgbClr val="4F81BD">
                <a:hueOff val="0"/>
                <a:satOff val="0"/>
                <a:lumOff val="0"/>
                <a:alphaOff val="0"/>
                <a:shade val="95000"/>
                <a:satMod val="105000"/>
              </a:srgbClr>
            </a:solidFill>
            <a:prstDash val="solid"/>
          </a:ln>
          <a:effectLst/>
        </p:spPr>
      </p:sp>
      <p:sp>
        <p:nvSpPr>
          <p:cNvPr id="2" name="Rectangle 1"/>
          <p:cNvSpPr/>
          <p:nvPr/>
        </p:nvSpPr>
        <p:spPr>
          <a:xfrm>
            <a:off x="3200400" y="176176"/>
            <a:ext cx="2601994" cy="646331"/>
          </a:xfrm>
          <a:prstGeom prst="rect">
            <a:avLst/>
          </a:prstGeom>
        </p:spPr>
        <p:txBody>
          <a:bodyPr wrap="none">
            <a:spAutoFit/>
          </a:bodyPr>
          <a:lstStyle/>
          <a:p>
            <a:pPr marL="228600" algn="just"/>
            <a:r>
              <a:rPr lang="en-US" sz="1800" b="1" dirty="0" err="1">
                <a:solidFill>
                  <a:schemeClr val="accent2">
                    <a:lumMod val="75000"/>
                  </a:schemeClr>
                </a:solidFill>
                <a:latin typeface="Times New Roman" pitchFamily="18" charset="0"/>
                <a:cs typeface="Times New Roman" pitchFamily="18" charset="0"/>
              </a:rPr>
              <a:t>Quảng</a:t>
            </a:r>
            <a:r>
              <a:rPr lang="en-US" sz="1800" b="1" dirty="0">
                <a:solidFill>
                  <a:schemeClr val="accent2">
                    <a:lumMod val="75000"/>
                  </a:schemeClr>
                </a:solidFill>
                <a:latin typeface="Times New Roman" pitchFamily="18" charset="0"/>
                <a:cs typeface="Times New Roman" pitchFamily="18" charset="0"/>
              </a:rPr>
              <a:t> </a:t>
            </a:r>
            <a:r>
              <a:rPr lang="en-US" sz="1800" b="1" dirty="0" err="1">
                <a:solidFill>
                  <a:schemeClr val="accent2">
                    <a:lumMod val="75000"/>
                  </a:schemeClr>
                </a:solidFill>
                <a:latin typeface="Times New Roman" pitchFamily="18" charset="0"/>
                <a:cs typeface="Times New Roman" pitchFamily="18" charset="0"/>
              </a:rPr>
              <a:t>bá</a:t>
            </a:r>
            <a:r>
              <a:rPr lang="en-US" sz="1800" b="1" dirty="0">
                <a:solidFill>
                  <a:schemeClr val="accent2">
                    <a:lumMod val="75000"/>
                  </a:schemeClr>
                </a:solidFill>
                <a:latin typeface="Times New Roman" pitchFamily="18" charset="0"/>
                <a:cs typeface="Times New Roman" pitchFamily="18" charset="0"/>
              </a:rPr>
              <a:t> </a:t>
            </a:r>
            <a:r>
              <a:rPr lang="en-US" sz="1800" b="1" dirty="0" err="1">
                <a:solidFill>
                  <a:schemeClr val="accent2">
                    <a:lumMod val="75000"/>
                  </a:schemeClr>
                </a:solidFill>
                <a:latin typeface="Times New Roman" pitchFamily="18" charset="0"/>
                <a:cs typeface="Times New Roman" pitchFamily="18" charset="0"/>
              </a:rPr>
              <a:t>Cá</a:t>
            </a:r>
            <a:r>
              <a:rPr lang="en-US" sz="1800" b="1" dirty="0">
                <a:solidFill>
                  <a:schemeClr val="accent2">
                    <a:lumMod val="75000"/>
                  </a:schemeClr>
                </a:solidFill>
                <a:latin typeface="Times New Roman" pitchFamily="18" charset="0"/>
                <a:cs typeface="Times New Roman" pitchFamily="18" charset="0"/>
              </a:rPr>
              <a:t> </a:t>
            </a:r>
            <a:r>
              <a:rPr lang="en-US" sz="1800" b="1" dirty="0" err="1">
                <a:solidFill>
                  <a:schemeClr val="accent2">
                    <a:lumMod val="75000"/>
                  </a:schemeClr>
                </a:solidFill>
                <a:latin typeface="Times New Roman" pitchFamily="18" charset="0"/>
                <a:cs typeface="Times New Roman" pitchFamily="18" charset="0"/>
              </a:rPr>
              <a:t>tra</a:t>
            </a:r>
            <a:r>
              <a:rPr lang="en-US" sz="1800" b="1" dirty="0">
                <a:solidFill>
                  <a:schemeClr val="accent2">
                    <a:lumMod val="75000"/>
                  </a:schemeClr>
                </a:solidFill>
                <a:latin typeface="Times New Roman" pitchFamily="18" charset="0"/>
                <a:cs typeface="Times New Roman" pitchFamily="18" charset="0"/>
              </a:rPr>
              <a:t> </a:t>
            </a:r>
            <a:r>
              <a:rPr lang="en-US" sz="1800" b="1" dirty="0" err="1" smtClean="0">
                <a:solidFill>
                  <a:schemeClr val="accent2">
                    <a:lumMod val="75000"/>
                  </a:schemeClr>
                </a:solidFill>
                <a:latin typeface="Times New Roman" pitchFamily="18" charset="0"/>
                <a:cs typeface="Times New Roman" pitchFamily="18" charset="0"/>
              </a:rPr>
              <a:t>Việt</a:t>
            </a:r>
            <a:endParaRPr lang="en-US" sz="1800" b="1" dirty="0" smtClean="0">
              <a:solidFill>
                <a:schemeClr val="accent2">
                  <a:lumMod val="75000"/>
                </a:schemeClr>
              </a:solidFill>
              <a:latin typeface="Times New Roman" pitchFamily="18" charset="0"/>
              <a:cs typeface="Times New Roman" pitchFamily="18" charset="0"/>
            </a:endParaRPr>
          </a:p>
          <a:p>
            <a:pPr marL="228600" algn="just"/>
            <a:r>
              <a:rPr lang="en-US" sz="1800" b="1" dirty="0" smtClean="0">
                <a:solidFill>
                  <a:schemeClr val="accent2">
                    <a:lumMod val="75000"/>
                  </a:schemeClr>
                </a:solidFill>
                <a:latin typeface="Times New Roman" pitchFamily="18" charset="0"/>
                <a:cs typeface="Times New Roman" pitchFamily="18" charset="0"/>
              </a:rPr>
              <a:t> </a:t>
            </a:r>
            <a:r>
              <a:rPr lang="en-US" sz="1800" b="1" dirty="0">
                <a:solidFill>
                  <a:schemeClr val="accent2">
                    <a:lumMod val="75000"/>
                  </a:schemeClr>
                </a:solidFill>
                <a:latin typeface="Times New Roman" pitchFamily="18" charset="0"/>
                <a:cs typeface="Times New Roman" pitchFamily="18" charset="0"/>
              </a:rPr>
              <a:t>Nam </a:t>
            </a:r>
            <a:r>
              <a:rPr lang="en-US" sz="1800" b="1" dirty="0" err="1">
                <a:solidFill>
                  <a:schemeClr val="accent2">
                    <a:lumMod val="75000"/>
                  </a:schemeClr>
                </a:solidFill>
                <a:latin typeface="Times New Roman" pitchFamily="18" charset="0"/>
                <a:cs typeface="Times New Roman" pitchFamily="18" charset="0"/>
              </a:rPr>
              <a:t>theo</a:t>
            </a:r>
            <a:r>
              <a:rPr lang="en-US" sz="1800" b="1" dirty="0">
                <a:solidFill>
                  <a:schemeClr val="accent2">
                    <a:lumMod val="75000"/>
                  </a:schemeClr>
                </a:solidFill>
                <a:latin typeface="Times New Roman" pitchFamily="18" charset="0"/>
                <a:cs typeface="Times New Roman" pitchFamily="18" charset="0"/>
              </a:rPr>
              <a:t> </a:t>
            </a:r>
            <a:r>
              <a:rPr lang="en-US" sz="1800" b="1" dirty="0" err="1">
                <a:solidFill>
                  <a:schemeClr val="accent2">
                    <a:lumMod val="75000"/>
                  </a:schemeClr>
                </a:solidFill>
                <a:latin typeface="Times New Roman" pitchFamily="18" charset="0"/>
                <a:cs typeface="Times New Roman" pitchFamily="18" charset="0"/>
              </a:rPr>
              <a:t>quy</a:t>
            </a:r>
            <a:r>
              <a:rPr lang="en-US" sz="1800" b="1" dirty="0">
                <a:solidFill>
                  <a:schemeClr val="accent2">
                    <a:lumMod val="75000"/>
                  </a:schemeClr>
                </a:solidFill>
                <a:latin typeface="Times New Roman" pitchFamily="18" charset="0"/>
                <a:cs typeface="Times New Roman" pitchFamily="18" charset="0"/>
              </a:rPr>
              <a:t> </a:t>
            </a:r>
            <a:r>
              <a:rPr lang="en-US" sz="1800" b="1" dirty="0" err="1">
                <a:solidFill>
                  <a:schemeClr val="accent2">
                    <a:lumMod val="75000"/>
                  </a:schemeClr>
                </a:solidFill>
                <a:latin typeface="Times New Roman" pitchFamily="18" charset="0"/>
                <a:cs typeface="Times New Roman" pitchFamily="18" charset="0"/>
              </a:rPr>
              <a:t>mô</a:t>
            </a:r>
            <a:r>
              <a:rPr lang="en-US" sz="1800" b="1" dirty="0">
                <a:solidFill>
                  <a:schemeClr val="accent2">
                    <a:lumMod val="75000"/>
                  </a:schemeClr>
                </a:solidFill>
                <a:latin typeface="Times New Roman" pitchFamily="18" charset="0"/>
                <a:cs typeface="Times New Roman" pitchFamily="18" charset="0"/>
              </a:rPr>
              <a:t> </a:t>
            </a:r>
            <a:r>
              <a:rPr lang="en-US" sz="1800" b="1" dirty="0" err="1">
                <a:solidFill>
                  <a:schemeClr val="accent2">
                    <a:lumMod val="75000"/>
                  </a:schemeClr>
                </a:solidFill>
                <a:latin typeface="Times New Roman" pitchFamily="18" charset="0"/>
                <a:cs typeface="Times New Roman" pitchFamily="18" charset="0"/>
              </a:rPr>
              <a:t>lớn</a:t>
            </a:r>
            <a:endParaRPr lang="en-US" sz="1800" b="1" dirty="0">
              <a:solidFill>
                <a:schemeClr val="accent2">
                  <a:lumMod val="75000"/>
                </a:schemeClr>
              </a:solidFill>
              <a:latin typeface="Times New Roman" pitchFamily="18" charset="0"/>
              <a:cs typeface="Times New Roman" pitchFamily="18" charset="0"/>
            </a:endParaRPr>
          </a:p>
        </p:txBody>
      </p:sp>
      <p:sp>
        <p:nvSpPr>
          <p:cNvPr id="63" name="Rectangle 62"/>
          <p:cNvSpPr/>
          <p:nvPr/>
        </p:nvSpPr>
        <p:spPr>
          <a:xfrm>
            <a:off x="5173100" y="1601001"/>
            <a:ext cx="2675500" cy="923330"/>
          </a:xfrm>
          <a:prstGeom prst="rect">
            <a:avLst/>
          </a:prstGeom>
          <a:noFill/>
        </p:spPr>
        <p:txBody>
          <a:bodyPr wrap="square">
            <a:spAutoFit/>
          </a:bodyPr>
          <a:lstStyle/>
          <a:p>
            <a:pPr marL="228600" lvl="0" algn="just"/>
            <a:r>
              <a:rPr lang="en-US" sz="1800" b="1" dirty="0" err="1">
                <a:solidFill>
                  <a:schemeClr val="accent2">
                    <a:lumMod val="75000"/>
                  </a:schemeClr>
                </a:solidFill>
                <a:latin typeface="Times New Roman" pitchFamily="18" charset="0"/>
                <a:cs typeface="Times New Roman" pitchFamily="18" charset="0"/>
              </a:rPr>
              <a:t>Thay</a:t>
            </a:r>
            <a:r>
              <a:rPr lang="en-US" sz="1800" b="1" dirty="0">
                <a:solidFill>
                  <a:schemeClr val="accent2">
                    <a:lumMod val="75000"/>
                  </a:schemeClr>
                </a:solidFill>
                <a:latin typeface="Times New Roman" pitchFamily="18" charset="0"/>
                <a:cs typeface="Times New Roman" pitchFamily="18" charset="0"/>
              </a:rPr>
              <a:t> </a:t>
            </a:r>
            <a:r>
              <a:rPr lang="en-US" sz="1800" b="1" dirty="0" err="1">
                <a:solidFill>
                  <a:schemeClr val="accent2">
                    <a:lumMod val="75000"/>
                  </a:schemeClr>
                </a:solidFill>
                <a:latin typeface="Times New Roman" pitchFamily="18" charset="0"/>
                <a:cs typeface="Times New Roman" pitchFamily="18" charset="0"/>
              </a:rPr>
              <a:t>đổi</a:t>
            </a:r>
            <a:r>
              <a:rPr lang="en-US" sz="1800" b="1" dirty="0">
                <a:solidFill>
                  <a:schemeClr val="accent2">
                    <a:lumMod val="75000"/>
                  </a:schemeClr>
                </a:solidFill>
                <a:latin typeface="Times New Roman" pitchFamily="18" charset="0"/>
                <a:cs typeface="Times New Roman" pitchFamily="18" charset="0"/>
              </a:rPr>
              <a:t> </a:t>
            </a:r>
            <a:r>
              <a:rPr lang="en-US" sz="1800" b="1" dirty="0" err="1">
                <a:solidFill>
                  <a:schemeClr val="accent2">
                    <a:lumMod val="75000"/>
                  </a:schemeClr>
                </a:solidFill>
                <a:latin typeface="Times New Roman" pitchFamily="18" charset="0"/>
                <a:cs typeface="Times New Roman" pitchFamily="18" charset="0"/>
              </a:rPr>
              <a:t>quan</a:t>
            </a:r>
            <a:r>
              <a:rPr lang="en-US" sz="1800" b="1" dirty="0">
                <a:solidFill>
                  <a:schemeClr val="accent2">
                    <a:lumMod val="75000"/>
                  </a:schemeClr>
                </a:solidFill>
                <a:latin typeface="Times New Roman" pitchFamily="18" charset="0"/>
                <a:cs typeface="Times New Roman" pitchFamily="18" charset="0"/>
              </a:rPr>
              <a:t> </a:t>
            </a:r>
            <a:r>
              <a:rPr lang="en-US" sz="1800" b="1" dirty="0" err="1" smtClean="0">
                <a:solidFill>
                  <a:schemeClr val="accent2">
                    <a:lumMod val="75000"/>
                  </a:schemeClr>
                </a:solidFill>
                <a:latin typeface="Times New Roman" pitchFamily="18" charset="0"/>
                <a:cs typeface="Times New Roman" pitchFamily="18" charset="0"/>
              </a:rPr>
              <a:t>điểm</a:t>
            </a:r>
            <a:r>
              <a:rPr lang="en-US" sz="1800" b="1" dirty="0" smtClean="0">
                <a:solidFill>
                  <a:schemeClr val="accent2">
                    <a:lumMod val="75000"/>
                  </a:schemeClr>
                </a:solidFill>
                <a:latin typeface="Times New Roman" pitchFamily="18" charset="0"/>
                <a:cs typeface="Times New Roman" pitchFamily="18" charset="0"/>
              </a:rPr>
              <a:t> </a:t>
            </a:r>
            <a:r>
              <a:rPr lang="en-US" sz="1800" b="1" dirty="0" err="1" smtClean="0">
                <a:solidFill>
                  <a:schemeClr val="accent2">
                    <a:lumMod val="75000"/>
                  </a:schemeClr>
                </a:solidFill>
                <a:latin typeface="Times New Roman" pitchFamily="18" charset="0"/>
                <a:cs typeface="Times New Roman" pitchFamily="18" charset="0"/>
              </a:rPr>
              <a:t>và</a:t>
            </a:r>
            <a:r>
              <a:rPr lang="en-US" sz="1800" b="1" dirty="0" smtClean="0">
                <a:solidFill>
                  <a:schemeClr val="accent2">
                    <a:lumMod val="75000"/>
                  </a:schemeClr>
                </a:solidFill>
                <a:latin typeface="Times New Roman" pitchFamily="18" charset="0"/>
                <a:cs typeface="Times New Roman" pitchFamily="18" charset="0"/>
              </a:rPr>
              <a:t> </a:t>
            </a:r>
            <a:r>
              <a:rPr lang="en-US" sz="1800" b="1" dirty="0" err="1">
                <a:solidFill>
                  <a:schemeClr val="accent2">
                    <a:lumMod val="75000"/>
                  </a:schemeClr>
                </a:solidFill>
                <a:latin typeface="Times New Roman" pitchFamily="18" charset="0"/>
                <a:cs typeface="Times New Roman" pitchFamily="18" charset="0"/>
              </a:rPr>
              <a:t>có</a:t>
            </a:r>
            <a:r>
              <a:rPr lang="en-US" sz="1800" b="1" dirty="0">
                <a:solidFill>
                  <a:schemeClr val="accent2">
                    <a:lumMod val="75000"/>
                  </a:schemeClr>
                </a:solidFill>
                <a:latin typeface="Times New Roman" pitchFamily="18" charset="0"/>
                <a:cs typeface="Times New Roman" pitchFamily="18" charset="0"/>
              </a:rPr>
              <a:t> </a:t>
            </a:r>
            <a:r>
              <a:rPr lang="en-US" sz="1800" b="1" dirty="0" err="1">
                <a:solidFill>
                  <a:schemeClr val="accent2">
                    <a:lumMod val="75000"/>
                  </a:schemeClr>
                </a:solidFill>
                <a:latin typeface="Times New Roman" pitchFamily="18" charset="0"/>
                <a:cs typeface="Times New Roman" pitchFamily="18" charset="0"/>
              </a:rPr>
              <a:t>chiến</a:t>
            </a:r>
            <a:r>
              <a:rPr lang="en-US" sz="1800" b="1" dirty="0">
                <a:solidFill>
                  <a:schemeClr val="accent2">
                    <a:lumMod val="75000"/>
                  </a:schemeClr>
                </a:solidFill>
                <a:latin typeface="Times New Roman" pitchFamily="18" charset="0"/>
                <a:cs typeface="Times New Roman" pitchFamily="18" charset="0"/>
              </a:rPr>
              <a:t> </a:t>
            </a:r>
            <a:r>
              <a:rPr lang="en-US" sz="1800" b="1" dirty="0" err="1">
                <a:solidFill>
                  <a:schemeClr val="accent2">
                    <a:lumMod val="75000"/>
                  </a:schemeClr>
                </a:solidFill>
                <a:latin typeface="Times New Roman" pitchFamily="18" charset="0"/>
                <a:cs typeface="Times New Roman" pitchFamily="18" charset="0"/>
              </a:rPr>
              <a:t>lược</a:t>
            </a:r>
            <a:r>
              <a:rPr lang="en-US" sz="1800" b="1" dirty="0">
                <a:solidFill>
                  <a:schemeClr val="accent2">
                    <a:lumMod val="75000"/>
                  </a:schemeClr>
                </a:solidFill>
                <a:latin typeface="Times New Roman" pitchFamily="18" charset="0"/>
                <a:cs typeface="Times New Roman" pitchFamily="18" charset="0"/>
              </a:rPr>
              <a:t> </a:t>
            </a:r>
            <a:r>
              <a:rPr lang="en-US" sz="1800" b="1" dirty="0" smtClean="0">
                <a:solidFill>
                  <a:schemeClr val="accent2">
                    <a:lumMod val="75000"/>
                  </a:schemeClr>
                </a:solidFill>
                <a:latin typeface="Times New Roman" pitchFamily="18" charset="0"/>
                <a:cs typeface="Times New Roman" pitchFamily="18" charset="0"/>
              </a:rPr>
              <a:t>XK </a:t>
            </a:r>
            <a:r>
              <a:rPr lang="en-US" sz="1800" b="1" dirty="0" err="1">
                <a:solidFill>
                  <a:schemeClr val="accent2">
                    <a:lumMod val="75000"/>
                  </a:schemeClr>
                </a:solidFill>
                <a:latin typeface="Times New Roman" pitchFamily="18" charset="0"/>
                <a:cs typeface="Times New Roman" pitchFamily="18" charset="0"/>
              </a:rPr>
              <a:t>cho</a:t>
            </a:r>
            <a:r>
              <a:rPr lang="en-US" sz="1800" b="1" dirty="0">
                <a:solidFill>
                  <a:schemeClr val="accent2">
                    <a:lumMod val="75000"/>
                  </a:schemeClr>
                </a:solidFill>
                <a:latin typeface="Times New Roman" pitchFamily="18" charset="0"/>
                <a:cs typeface="Times New Roman" pitchFamily="18" charset="0"/>
              </a:rPr>
              <a:t> </a:t>
            </a:r>
            <a:r>
              <a:rPr lang="en-US" sz="1800" b="1" dirty="0" smtClean="0">
                <a:solidFill>
                  <a:schemeClr val="accent2">
                    <a:lumMod val="75000"/>
                  </a:schemeClr>
                </a:solidFill>
                <a:latin typeface="Times New Roman" pitchFamily="18" charset="0"/>
                <a:cs typeface="Times New Roman" pitchFamily="18" charset="0"/>
              </a:rPr>
              <a:t>TTTQ </a:t>
            </a:r>
            <a:r>
              <a:rPr lang="en-US" sz="1800" b="1" dirty="0" err="1" smtClean="0">
                <a:solidFill>
                  <a:schemeClr val="accent2">
                    <a:lumMod val="75000"/>
                  </a:schemeClr>
                </a:solidFill>
                <a:latin typeface="Times New Roman" pitchFamily="18" charset="0"/>
                <a:cs typeface="Times New Roman" pitchFamily="18" charset="0"/>
              </a:rPr>
              <a:t>trong</a:t>
            </a:r>
            <a:r>
              <a:rPr lang="en-US" sz="1800" b="1" dirty="0" smtClean="0">
                <a:solidFill>
                  <a:schemeClr val="accent2">
                    <a:lumMod val="75000"/>
                  </a:schemeClr>
                </a:solidFill>
                <a:latin typeface="Times New Roman" pitchFamily="18" charset="0"/>
                <a:cs typeface="Times New Roman" pitchFamily="18" charset="0"/>
              </a:rPr>
              <a:t> </a:t>
            </a:r>
            <a:r>
              <a:rPr lang="en-US" sz="1800" b="1" dirty="0" err="1">
                <a:solidFill>
                  <a:schemeClr val="accent2">
                    <a:lumMod val="75000"/>
                  </a:schemeClr>
                </a:solidFill>
                <a:latin typeface="Times New Roman" pitchFamily="18" charset="0"/>
                <a:cs typeface="Times New Roman" pitchFamily="18" charset="0"/>
              </a:rPr>
              <a:t>năm</a:t>
            </a:r>
            <a:r>
              <a:rPr lang="en-US" sz="1800" b="1" dirty="0">
                <a:solidFill>
                  <a:schemeClr val="accent2">
                    <a:lumMod val="75000"/>
                  </a:schemeClr>
                </a:solidFill>
                <a:latin typeface="Times New Roman" pitchFamily="18" charset="0"/>
                <a:cs typeface="Times New Roman" pitchFamily="18" charset="0"/>
              </a:rPr>
              <a:t> 2021</a:t>
            </a:r>
          </a:p>
        </p:txBody>
      </p:sp>
      <p:sp>
        <p:nvSpPr>
          <p:cNvPr id="64" name="Rectangle 63"/>
          <p:cNvSpPr/>
          <p:nvPr/>
        </p:nvSpPr>
        <p:spPr>
          <a:xfrm>
            <a:off x="5008768" y="3963201"/>
            <a:ext cx="2458832" cy="646331"/>
          </a:xfrm>
          <a:prstGeom prst="rect">
            <a:avLst/>
          </a:prstGeom>
        </p:spPr>
        <p:txBody>
          <a:bodyPr wrap="square">
            <a:spAutoFit/>
          </a:bodyPr>
          <a:lstStyle/>
          <a:p>
            <a:r>
              <a:rPr lang="en-US" sz="1800" b="1" dirty="0" err="1">
                <a:solidFill>
                  <a:schemeClr val="accent2">
                    <a:lumMod val="75000"/>
                  </a:schemeClr>
                </a:solidFill>
                <a:latin typeface="Times New Roman" pitchFamily="18" charset="0"/>
                <a:cs typeface="Times New Roman" pitchFamily="18" charset="0"/>
              </a:rPr>
              <a:t>Khảo</a:t>
            </a:r>
            <a:r>
              <a:rPr lang="en-US" sz="1800" b="1" dirty="0">
                <a:solidFill>
                  <a:schemeClr val="accent2">
                    <a:lumMod val="75000"/>
                  </a:schemeClr>
                </a:solidFill>
                <a:latin typeface="Times New Roman" pitchFamily="18" charset="0"/>
                <a:cs typeface="Times New Roman" pitchFamily="18" charset="0"/>
              </a:rPr>
              <a:t> </a:t>
            </a:r>
            <a:r>
              <a:rPr lang="en-US" sz="1800" b="1" dirty="0" err="1">
                <a:solidFill>
                  <a:schemeClr val="accent2">
                    <a:lumMod val="75000"/>
                  </a:schemeClr>
                </a:solidFill>
                <a:latin typeface="Times New Roman" pitchFamily="18" charset="0"/>
                <a:cs typeface="Times New Roman" pitchFamily="18" charset="0"/>
              </a:rPr>
              <a:t>sát</a:t>
            </a:r>
            <a:r>
              <a:rPr lang="en-US" sz="1800" b="1" dirty="0">
                <a:solidFill>
                  <a:schemeClr val="accent2">
                    <a:lumMod val="75000"/>
                  </a:schemeClr>
                </a:solidFill>
                <a:latin typeface="Times New Roman" pitchFamily="18" charset="0"/>
                <a:cs typeface="Times New Roman" pitchFamily="18" charset="0"/>
              </a:rPr>
              <a:t> </a:t>
            </a:r>
            <a:r>
              <a:rPr lang="en-US" sz="1800" b="1" dirty="0" err="1">
                <a:solidFill>
                  <a:schemeClr val="accent2">
                    <a:lumMod val="75000"/>
                  </a:schemeClr>
                </a:solidFill>
                <a:latin typeface="Times New Roman" pitchFamily="18" charset="0"/>
                <a:cs typeface="Times New Roman" pitchFamily="18" charset="0"/>
              </a:rPr>
              <a:t>và</a:t>
            </a:r>
            <a:r>
              <a:rPr lang="en-US" sz="1800" b="1" dirty="0">
                <a:solidFill>
                  <a:schemeClr val="accent2">
                    <a:lumMod val="75000"/>
                  </a:schemeClr>
                </a:solidFill>
                <a:latin typeface="Times New Roman" pitchFamily="18" charset="0"/>
                <a:cs typeface="Times New Roman" pitchFamily="18" charset="0"/>
              </a:rPr>
              <a:t> </a:t>
            </a:r>
            <a:r>
              <a:rPr lang="en-US" sz="1800" b="1" dirty="0" err="1">
                <a:solidFill>
                  <a:schemeClr val="accent2">
                    <a:lumMod val="75000"/>
                  </a:schemeClr>
                </a:solidFill>
                <a:latin typeface="Times New Roman" pitchFamily="18" charset="0"/>
                <a:cs typeface="Times New Roman" pitchFamily="18" charset="0"/>
              </a:rPr>
              <a:t>cơ</a:t>
            </a:r>
            <a:r>
              <a:rPr lang="en-US" sz="1800" b="1" dirty="0">
                <a:solidFill>
                  <a:schemeClr val="accent2">
                    <a:lumMod val="75000"/>
                  </a:schemeClr>
                </a:solidFill>
                <a:latin typeface="Times New Roman" pitchFamily="18" charset="0"/>
                <a:cs typeface="Times New Roman" pitchFamily="18" charset="0"/>
              </a:rPr>
              <a:t> </a:t>
            </a:r>
            <a:r>
              <a:rPr lang="en-US" sz="1800" b="1" dirty="0" err="1">
                <a:solidFill>
                  <a:schemeClr val="accent2">
                    <a:lumMod val="75000"/>
                  </a:schemeClr>
                </a:solidFill>
                <a:latin typeface="Times New Roman" pitchFamily="18" charset="0"/>
                <a:cs typeface="Times New Roman" pitchFamily="18" charset="0"/>
              </a:rPr>
              <a:t>cấu</a:t>
            </a:r>
            <a:r>
              <a:rPr lang="en-US" sz="1800" b="1" dirty="0">
                <a:solidFill>
                  <a:schemeClr val="accent2">
                    <a:lumMod val="75000"/>
                  </a:schemeClr>
                </a:solidFill>
                <a:latin typeface="Times New Roman" pitchFamily="18" charset="0"/>
                <a:cs typeface="Times New Roman" pitchFamily="18" charset="0"/>
              </a:rPr>
              <a:t> </a:t>
            </a:r>
            <a:r>
              <a:rPr lang="en-US" sz="1800" b="1" dirty="0" err="1" smtClean="0">
                <a:solidFill>
                  <a:schemeClr val="accent2">
                    <a:lumMod val="75000"/>
                  </a:schemeClr>
                </a:solidFill>
                <a:latin typeface="Times New Roman" pitchFamily="18" charset="0"/>
                <a:cs typeface="Times New Roman" pitchFamily="18" charset="0"/>
              </a:rPr>
              <a:t>lại</a:t>
            </a:r>
            <a:r>
              <a:rPr lang="en-US" sz="1800" b="1" dirty="0" smtClean="0">
                <a:solidFill>
                  <a:schemeClr val="accent2">
                    <a:lumMod val="75000"/>
                  </a:schemeClr>
                </a:solidFill>
                <a:latin typeface="Times New Roman" pitchFamily="18" charset="0"/>
                <a:cs typeface="Times New Roman" pitchFamily="18" charset="0"/>
              </a:rPr>
              <a:t> </a:t>
            </a:r>
            <a:r>
              <a:rPr lang="en-US" sz="1800" b="1" dirty="0" err="1">
                <a:solidFill>
                  <a:schemeClr val="accent2">
                    <a:lumMod val="75000"/>
                  </a:schemeClr>
                </a:solidFill>
                <a:latin typeface="Times New Roman" pitchFamily="18" charset="0"/>
                <a:cs typeface="Times New Roman" pitchFamily="18" charset="0"/>
              </a:rPr>
              <a:t>chuỗi</a:t>
            </a:r>
            <a:r>
              <a:rPr lang="en-US" sz="1800" b="1" dirty="0">
                <a:solidFill>
                  <a:schemeClr val="accent2">
                    <a:lumMod val="75000"/>
                  </a:schemeClr>
                </a:solidFill>
                <a:latin typeface="Times New Roman" pitchFamily="18" charset="0"/>
                <a:cs typeface="Times New Roman" pitchFamily="18" charset="0"/>
              </a:rPr>
              <a:t> </a:t>
            </a:r>
            <a:r>
              <a:rPr lang="en-US" sz="1800" b="1" dirty="0" err="1">
                <a:solidFill>
                  <a:schemeClr val="accent2">
                    <a:lumMod val="75000"/>
                  </a:schemeClr>
                </a:solidFill>
                <a:latin typeface="Times New Roman" pitchFamily="18" charset="0"/>
                <a:cs typeface="Times New Roman" pitchFamily="18" charset="0"/>
              </a:rPr>
              <a:t>cung</a:t>
            </a:r>
            <a:r>
              <a:rPr lang="en-US" sz="1800" b="1" dirty="0">
                <a:solidFill>
                  <a:schemeClr val="accent2">
                    <a:lumMod val="75000"/>
                  </a:schemeClr>
                </a:solidFill>
                <a:latin typeface="Times New Roman" pitchFamily="18" charset="0"/>
                <a:cs typeface="Times New Roman" pitchFamily="18" charset="0"/>
              </a:rPr>
              <a:t> </a:t>
            </a:r>
            <a:r>
              <a:rPr lang="en-US" sz="1800" b="1" dirty="0" err="1">
                <a:solidFill>
                  <a:schemeClr val="accent2">
                    <a:lumMod val="75000"/>
                  </a:schemeClr>
                </a:solidFill>
                <a:latin typeface="Times New Roman" pitchFamily="18" charset="0"/>
                <a:cs typeface="Times New Roman" pitchFamily="18" charset="0"/>
              </a:rPr>
              <a:t>ứng</a:t>
            </a:r>
            <a:r>
              <a:rPr lang="en-US" sz="1800" b="1" dirty="0">
                <a:solidFill>
                  <a:schemeClr val="accent2">
                    <a:lumMod val="75000"/>
                  </a:schemeClr>
                </a:solidFill>
                <a:latin typeface="Times New Roman" pitchFamily="18" charset="0"/>
                <a:cs typeface="Times New Roman" pitchFamily="18" charset="0"/>
              </a:rPr>
              <a:t> </a:t>
            </a:r>
            <a:r>
              <a:rPr lang="en-US" sz="1800" b="1" dirty="0" err="1">
                <a:solidFill>
                  <a:schemeClr val="accent2">
                    <a:lumMod val="75000"/>
                  </a:schemeClr>
                </a:solidFill>
                <a:latin typeface="Times New Roman" pitchFamily="18" charset="0"/>
                <a:cs typeface="Times New Roman" pitchFamily="18" charset="0"/>
              </a:rPr>
              <a:t>cá</a:t>
            </a:r>
            <a:r>
              <a:rPr lang="en-US" sz="1800" b="1" dirty="0">
                <a:solidFill>
                  <a:schemeClr val="accent2">
                    <a:lumMod val="75000"/>
                  </a:schemeClr>
                </a:solidFill>
                <a:latin typeface="Times New Roman" pitchFamily="18" charset="0"/>
                <a:cs typeface="Times New Roman" pitchFamily="18" charset="0"/>
              </a:rPr>
              <a:t> </a:t>
            </a:r>
            <a:r>
              <a:rPr lang="en-US" sz="1800" b="1" dirty="0" err="1">
                <a:solidFill>
                  <a:schemeClr val="accent2">
                    <a:lumMod val="75000"/>
                  </a:schemeClr>
                </a:solidFill>
                <a:latin typeface="Times New Roman" pitchFamily="18" charset="0"/>
                <a:cs typeface="Times New Roman" pitchFamily="18" charset="0"/>
              </a:rPr>
              <a:t>tra</a:t>
            </a:r>
            <a:endParaRPr lang="en-US" sz="1800" b="1" dirty="0">
              <a:solidFill>
                <a:schemeClr val="accent2">
                  <a:lumMod val="75000"/>
                </a:schemeClr>
              </a:solidFill>
            </a:endParaRPr>
          </a:p>
        </p:txBody>
      </p:sp>
      <p:sp>
        <p:nvSpPr>
          <p:cNvPr id="65" name="Rectangle 64"/>
          <p:cNvSpPr/>
          <p:nvPr/>
        </p:nvSpPr>
        <p:spPr>
          <a:xfrm>
            <a:off x="1371600" y="3963201"/>
            <a:ext cx="2784064" cy="923330"/>
          </a:xfrm>
          <a:prstGeom prst="rect">
            <a:avLst/>
          </a:prstGeom>
        </p:spPr>
        <p:txBody>
          <a:bodyPr wrap="square">
            <a:spAutoFit/>
          </a:bodyPr>
          <a:lstStyle/>
          <a:p>
            <a:pPr marL="228600" lvl="0" algn="just"/>
            <a:r>
              <a:rPr lang="en-US" sz="1800" b="1" dirty="0" err="1">
                <a:solidFill>
                  <a:schemeClr val="accent2">
                    <a:lumMod val="75000"/>
                  </a:schemeClr>
                </a:solidFill>
                <a:latin typeface="Times New Roman" pitchFamily="18" charset="0"/>
                <a:cs typeface="Times New Roman" pitchFamily="18" charset="0"/>
              </a:rPr>
              <a:t>Đáp</a:t>
            </a:r>
            <a:r>
              <a:rPr lang="en-US" sz="1800" b="1" dirty="0">
                <a:solidFill>
                  <a:schemeClr val="accent2">
                    <a:lumMod val="75000"/>
                  </a:schemeClr>
                </a:solidFill>
                <a:latin typeface="Times New Roman" pitchFamily="18" charset="0"/>
                <a:cs typeface="Times New Roman" pitchFamily="18" charset="0"/>
              </a:rPr>
              <a:t> </a:t>
            </a:r>
            <a:r>
              <a:rPr lang="en-US" sz="1800" b="1" dirty="0" err="1">
                <a:solidFill>
                  <a:schemeClr val="accent2">
                    <a:lumMod val="75000"/>
                  </a:schemeClr>
                </a:solidFill>
                <a:latin typeface="Times New Roman" pitchFamily="18" charset="0"/>
                <a:cs typeface="Times New Roman" pitchFamily="18" charset="0"/>
              </a:rPr>
              <a:t>ứng</a:t>
            </a:r>
            <a:r>
              <a:rPr lang="en-US" sz="1800" b="1" dirty="0">
                <a:solidFill>
                  <a:schemeClr val="accent2">
                    <a:lumMod val="75000"/>
                  </a:schemeClr>
                </a:solidFill>
                <a:latin typeface="Times New Roman" pitchFamily="18" charset="0"/>
                <a:cs typeface="Times New Roman" pitchFamily="18" charset="0"/>
              </a:rPr>
              <a:t> </a:t>
            </a:r>
            <a:r>
              <a:rPr lang="en-US" sz="1800" b="1" dirty="0" err="1">
                <a:solidFill>
                  <a:schemeClr val="accent2">
                    <a:lumMod val="75000"/>
                  </a:schemeClr>
                </a:solidFill>
                <a:latin typeface="Times New Roman" pitchFamily="18" charset="0"/>
                <a:cs typeface="Times New Roman" pitchFamily="18" charset="0"/>
              </a:rPr>
              <a:t>xu</a:t>
            </a:r>
            <a:r>
              <a:rPr lang="en-US" sz="1800" b="1" dirty="0">
                <a:solidFill>
                  <a:schemeClr val="accent2">
                    <a:lumMod val="75000"/>
                  </a:schemeClr>
                </a:solidFill>
                <a:latin typeface="Times New Roman" pitchFamily="18" charset="0"/>
                <a:cs typeface="Times New Roman" pitchFamily="18" charset="0"/>
              </a:rPr>
              <a:t> </a:t>
            </a:r>
            <a:r>
              <a:rPr lang="en-US" sz="1800" b="1" dirty="0" err="1">
                <a:solidFill>
                  <a:schemeClr val="accent2">
                    <a:lumMod val="75000"/>
                  </a:schemeClr>
                </a:solidFill>
                <a:latin typeface="Times New Roman" pitchFamily="18" charset="0"/>
                <a:cs typeface="Times New Roman" pitchFamily="18" charset="0"/>
              </a:rPr>
              <a:t>hướng</a:t>
            </a:r>
            <a:r>
              <a:rPr lang="en-US" sz="1800" b="1" dirty="0">
                <a:solidFill>
                  <a:schemeClr val="accent2">
                    <a:lumMod val="75000"/>
                  </a:schemeClr>
                </a:solidFill>
                <a:latin typeface="Times New Roman" pitchFamily="18" charset="0"/>
                <a:cs typeface="Times New Roman" pitchFamily="18" charset="0"/>
              </a:rPr>
              <a:t> </a:t>
            </a:r>
            <a:r>
              <a:rPr lang="en-US" sz="1800" b="1" dirty="0" err="1" smtClean="0">
                <a:solidFill>
                  <a:schemeClr val="accent2">
                    <a:lumMod val="75000"/>
                  </a:schemeClr>
                </a:solidFill>
                <a:latin typeface="Times New Roman" pitchFamily="18" charset="0"/>
                <a:cs typeface="Times New Roman" pitchFamily="18" charset="0"/>
              </a:rPr>
              <a:t>tiêu</a:t>
            </a:r>
            <a:endParaRPr lang="en-US" sz="1800" b="1" dirty="0" smtClean="0">
              <a:solidFill>
                <a:schemeClr val="accent2">
                  <a:lumMod val="75000"/>
                </a:schemeClr>
              </a:solidFill>
              <a:latin typeface="Times New Roman" pitchFamily="18" charset="0"/>
              <a:cs typeface="Times New Roman" pitchFamily="18" charset="0"/>
            </a:endParaRPr>
          </a:p>
          <a:p>
            <a:pPr marL="228600" lvl="0" algn="just"/>
            <a:r>
              <a:rPr lang="en-US" sz="1800" b="1" dirty="0" err="1" smtClean="0">
                <a:solidFill>
                  <a:schemeClr val="accent2">
                    <a:lumMod val="75000"/>
                  </a:schemeClr>
                </a:solidFill>
                <a:latin typeface="Times New Roman" pitchFamily="18" charset="0"/>
                <a:cs typeface="Times New Roman" pitchFamily="18" charset="0"/>
              </a:rPr>
              <a:t>dùng</a:t>
            </a:r>
            <a:r>
              <a:rPr lang="en-US" sz="1800" b="1" dirty="0" smtClean="0">
                <a:solidFill>
                  <a:schemeClr val="accent2">
                    <a:lumMod val="75000"/>
                  </a:schemeClr>
                </a:solidFill>
                <a:latin typeface="Times New Roman" pitchFamily="18" charset="0"/>
                <a:cs typeface="Times New Roman" pitchFamily="18" charset="0"/>
              </a:rPr>
              <a:t> </a:t>
            </a:r>
            <a:r>
              <a:rPr lang="en-US" sz="1800" b="1" dirty="0" err="1">
                <a:solidFill>
                  <a:schemeClr val="accent2">
                    <a:lumMod val="75000"/>
                  </a:schemeClr>
                </a:solidFill>
                <a:latin typeface="Times New Roman" pitchFamily="18" charset="0"/>
                <a:cs typeface="Times New Roman" pitchFamily="18" charset="0"/>
              </a:rPr>
              <a:t>đi</a:t>
            </a:r>
            <a:r>
              <a:rPr lang="en-US" sz="1800" b="1" dirty="0">
                <a:solidFill>
                  <a:schemeClr val="accent2">
                    <a:lumMod val="75000"/>
                  </a:schemeClr>
                </a:solidFill>
                <a:latin typeface="Times New Roman" pitchFamily="18" charset="0"/>
                <a:cs typeface="Times New Roman" pitchFamily="18" charset="0"/>
              </a:rPr>
              <a:t> </a:t>
            </a:r>
            <a:r>
              <a:rPr lang="en-US" sz="1800" b="1" dirty="0" err="1">
                <a:solidFill>
                  <a:schemeClr val="accent2">
                    <a:lumMod val="75000"/>
                  </a:schemeClr>
                </a:solidFill>
                <a:latin typeface="Times New Roman" pitchFamily="18" charset="0"/>
                <a:cs typeface="Times New Roman" pitchFamily="18" charset="0"/>
              </a:rPr>
              <a:t>kèm</a:t>
            </a:r>
            <a:r>
              <a:rPr lang="en-US" sz="1800" b="1" dirty="0">
                <a:solidFill>
                  <a:schemeClr val="accent2">
                    <a:lumMod val="75000"/>
                  </a:schemeClr>
                </a:solidFill>
                <a:latin typeface="Times New Roman" pitchFamily="18" charset="0"/>
                <a:cs typeface="Times New Roman" pitchFamily="18" charset="0"/>
              </a:rPr>
              <a:t> </a:t>
            </a:r>
            <a:r>
              <a:rPr lang="en-US" sz="1800" b="1" dirty="0" err="1">
                <a:solidFill>
                  <a:schemeClr val="accent2">
                    <a:lumMod val="75000"/>
                  </a:schemeClr>
                </a:solidFill>
                <a:latin typeface="Times New Roman" pitchFamily="18" charset="0"/>
                <a:cs typeface="Times New Roman" pitchFamily="18" charset="0"/>
              </a:rPr>
              <a:t>chứng</a:t>
            </a:r>
            <a:r>
              <a:rPr lang="en-US" sz="1800" b="1" dirty="0">
                <a:solidFill>
                  <a:schemeClr val="accent2">
                    <a:lumMod val="75000"/>
                  </a:schemeClr>
                </a:solidFill>
                <a:latin typeface="Times New Roman" pitchFamily="18" charset="0"/>
                <a:cs typeface="Times New Roman" pitchFamily="18" charset="0"/>
              </a:rPr>
              <a:t> </a:t>
            </a:r>
            <a:r>
              <a:rPr lang="en-US" sz="1800" b="1" dirty="0" err="1">
                <a:solidFill>
                  <a:schemeClr val="accent2">
                    <a:lumMod val="75000"/>
                  </a:schemeClr>
                </a:solidFill>
                <a:latin typeface="Times New Roman" pitchFamily="18" charset="0"/>
                <a:cs typeface="Times New Roman" pitchFamily="18" charset="0"/>
              </a:rPr>
              <a:t>nhận</a:t>
            </a:r>
            <a:endParaRPr lang="en-US" sz="1800" b="1" dirty="0">
              <a:solidFill>
                <a:schemeClr val="accent2">
                  <a:lumMod val="75000"/>
                </a:schemeClr>
              </a:solidFill>
              <a:latin typeface="Times New Roman" pitchFamily="18" charset="0"/>
              <a:cs typeface="Times New Roman" pitchFamily="18" charset="0"/>
            </a:endParaRPr>
          </a:p>
        </p:txBody>
      </p:sp>
      <p:sp>
        <p:nvSpPr>
          <p:cNvPr id="66" name="Rectangle 65"/>
          <p:cNvSpPr/>
          <p:nvPr/>
        </p:nvSpPr>
        <p:spPr>
          <a:xfrm>
            <a:off x="990600" y="1681794"/>
            <a:ext cx="2971800" cy="923330"/>
          </a:xfrm>
          <a:prstGeom prst="rect">
            <a:avLst/>
          </a:prstGeom>
        </p:spPr>
        <p:txBody>
          <a:bodyPr wrap="square">
            <a:spAutoFit/>
          </a:bodyPr>
          <a:lstStyle/>
          <a:p>
            <a:pPr marL="228600" lvl="0" algn="just"/>
            <a:r>
              <a:rPr lang="en-US" sz="1800" b="1" dirty="0" err="1">
                <a:solidFill>
                  <a:schemeClr val="accent2">
                    <a:lumMod val="75000"/>
                  </a:schemeClr>
                </a:solidFill>
                <a:latin typeface="Times New Roman" pitchFamily="18" charset="0"/>
                <a:cs typeface="Times New Roman" pitchFamily="18" charset="0"/>
              </a:rPr>
              <a:t>Tăng</a:t>
            </a:r>
            <a:r>
              <a:rPr lang="en-US" sz="1800" b="1" dirty="0">
                <a:solidFill>
                  <a:schemeClr val="accent2">
                    <a:lumMod val="75000"/>
                  </a:schemeClr>
                </a:solidFill>
                <a:latin typeface="Times New Roman" pitchFamily="18" charset="0"/>
                <a:cs typeface="Times New Roman" pitchFamily="18" charset="0"/>
              </a:rPr>
              <a:t> </a:t>
            </a:r>
            <a:r>
              <a:rPr lang="en-US" sz="1800" b="1" dirty="0" err="1">
                <a:solidFill>
                  <a:schemeClr val="accent2">
                    <a:lumMod val="75000"/>
                  </a:schemeClr>
                </a:solidFill>
                <a:latin typeface="Times New Roman" pitchFamily="18" charset="0"/>
                <a:cs typeface="Times New Roman" pitchFamily="18" charset="0"/>
              </a:rPr>
              <a:t>cường</a:t>
            </a:r>
            <a:r>
              <a:rPr lang="en-US" sz="1800" b="1" dirty="0">
                <a:solidFill>
                  <a:schemeClr val="accent2">
                    <a:lumMod val="75000"/>
                  </a:schemeClr>
                </a:solidFill>
                <a:latin typeface="Times New Roman" pitchFamily="18" charset="0"/>
                <a:cs typeface="Times New Roman" pitchFamily="18" charset="0"/>
              </a:rPr>
              <a:t> </a:t>
            </a:r>
            <a:r>
              <a:rPr lang="en-US" sz="1800" b="1" dirty="0" err="1">
                <a:solidFill>
                  <a:schemeClr val="accent2">
                    <a:lumMod val="75000"/>
                  </a:schemeClr>
                </a:solidFill>
                <a:latin typeface="Times New Roman" pitchFamily="18" charset="0"/>
                <a:cs typeface="Times New Roman" pitchFamily="18" charset="0"/>
              </a:rPr>
              <a:t>hoạt</a:t>
            </a:r>
            <a:r>
              <a:rPr lang="en-US" sz="1800" b="1" dirty="0">
                <a:solidFill>
                  <a:schemeClr val="accent2">
                    <a:lumMod val="75000"/>
                  </a:schemeClr>
                </a:solidFill>
                <a:latin typeface="Times New Roman" pitchFamily="18" charset="0"/>
                <a:cs typeface="Times New Roman" pitchFamily="18" charset="0"/>
              </a:rPr>
              <a:t> </a:t>
            </a:r>
            <a:r>
              <a:rPr lang="en-US" sz="1800" b="1" dirty="0" err="1" smtClean="0">
                <a:solidFill>
                  <a:schemeClr val="accent2">
                    <a:lumMod val="75000"/>
                  </a:schemeClr>
                </a:solidFill>
                <a:latin typeface="Times New Roman" pitchFamily="18" charset="0"/>
                <a:cs typeface="Times New Roman" pitchFamily="18" charset="0"/>
              </a:rPr>
              <a:t>động</a:t>
            </a:r>
            <a:endParaRPr lang="en-US" sz="1800" b="1" dirty="0">
              <a:solidFill>
                <a:schemeClr val="accent2">
                  <a:lumMod val="75000"/>
                </a:schemeClr>
              </a:solidFill>
              <a:latin typeface="Times New Roman" pitchFamily="18" charset="0"/>
              <a:cs typeface="Times New Roman" pitchFamily="18" charset="0"/>
            </a:endParaRPr>
          </a:p>
          <a:p>
            <a:pPr marL="228600" lvl="0" algn="just"/>
            <a:r>
              <a:rPr lang="en-US" sz="1800" b="1" dirty="0" smtClean="0">
                <a:solidFill>
                  <a:schemeClr val="accent2">
                    <a:lumMod val="75000"/>
                  </a:schemeClr>
                </a:solidFill>
                <a:latin typeface="Times New Roman" pitchFamily="18" charset="0"/>
                <a:cs typeface="Times New Roman" pitchFamily="18" charset="0"/>
              </a:rPr>
              <a:t>B2C </a:t>
            </a:r>
            <a:r>
              <a:rPr lang="en-US" sz="1800" b="1" dirty="0" err="1">
                <a:solidFill>
                  <a:schemeClr val="accent2">
                    <a:lumMod val="75000"/>
                  </a:schemeClr>
                </a:solidFill>
                <a:latin typeface="Times New Roman" pitchFamily="18" charset="0"/>
                <a:cs typeface="Times New Roman" pitchFamily="18" charset="0"/>
              </a:rPr>
              <a:t>tại</a:t>
            </a:r>
            <a:r>
              <a:rPr lang="en-US" sz="1800" b="1" dirty="0">
                <a:solidFill>
                  <a:schemeClr val="accent2">
                    <a:lumMod val="75000"/>
                  </a:schemeClr>
                </a:solidFill>
                <a:latin typeface="Times New Roman" pitchFamily="18" charset="0"/>
                <a:cs typeface="Times New Roman" pitchFamily="18" charset="0"/>
              </a:rPr>
              <a:t> </a:t>
            </a:r>
            <a:r>
              <a:rPr lang="en-US" sz="1800" b="1" dirty="0" err="1">
                <a:solidFill>
                  <a:schemeClr val="accent2">
                    <a:lumMod val="75000"/>
                  </a:schemeClr>
                </a:solidFill>
                <a:latin typeface="Times New Roman" pitchFamily="18" charset="0"/>
                <a:cs typeface="Times New Roman" pitchFamily="18" charset="0"/>
              </a:rPr>
              <a:t>thị</a:t>
            </a:r>
            <a:r>
              <a:rPr lang="en-US" sz="1800" b="1" dirty="0">
                <a:solidFill>
                  <a:schemeClr val="accent2">
                    <a:lumMod val="75000"/>
                  </a:schemeClr>
                </a:solidFill>
                <a:latin typeface="Times New Roman" pitchFamily="18" charset="0"/>
                <a:cs typeface="Times New Roman" pitchFamily="18" charset="0"/>
              </a:rPr>
              <a:t> </a:t>
            </a:r>
            <a:r>
              <a:rPr lang="en-US" sz="1800" b="1" dirty="0" err="1">
                <a:solidFill>
                  <a:schemeClr val="accent2">
                    <a:lumMod val="75000"/>
                  </a:schemeClr>
                </a:solidFill>
                <a:latin typeface="Times New Roman" pitchFamily="18" charset="0"/>
                <a:cs typeface="Times New Roman" pitchFamily="18" charset="0"/>
              </a:rPr>
              <a:t>trường</a:t>
            </a:r>
            <a:r>
              <a:rPr lang="en-US" sz="1800" b="1" dirty="0">
                <a:solidFill>
                  <a:schemeClr val="accent2">
                    <a:lumMod val="75000"/>
                  </a:schemeClr>
                </a:solidFill>
                <a:latin typeface="Times New Roman" pitchFamily="18" charset="0"/>
                <a:cs typeface="Times New Roman" pitchFamily="18" charset="0"/>
              </a:rPr>
              <a:t> </a:t>
            </a:r>
            <a:endParaRPr lang="en-US" sz="1800" b="1" dirty="0" smtClean="0">
              <a:solidFill>
                <a:schemeClr val="accent2">
                  <a:lumMod val="75000"/>
                </a:schemeClr>
              </a:solidFill>
              <a:latin typeface="Times New Roman" pitchFamily="18" charset="0"/>
              <a:cs typeface="Times New Roman" pitchFamily="18" charset="0"/>
            </a:endParaRPr>
          </a:p>
          <a:p>
            <a:pPr marL="228600" lvl="0" algn="just"/>
            <a:r>
              <a:rPr lang="en-US" sz="1800" b="1" dirty="0" err="1" smtClean="0">
                <a:solidFill>
                  <a:schemeClr val="accent2">
                    <a:lumMod val="75000"/>
                  </a:schemeClr>
                </a:solidFill>
                <a:latin typeface="Times New Roman" pitchFamily="18" charset="0"/>
                <a:cs typeface="Times New Roman" pitchFamily="18" charset="0"/>
              </a:rPr>
              <a:t>Châu</a:t>
            </a:r>
            <a:r>
              <a:rPr lang="en-US" sz="1800" b="1" dirty="0" smtClean="0">
                <a:solidFill>
                  <a:schemeClr val="accent2">
                    <a:lumMod val="75000"/>
                  </a:schemeClr>
                </a:solidFill>
                <a:latin typeface="Times New Roman" pitchFamily="18" charset="0"/>
                <a:cs typeface="Times New Roman" pitchFamily="18" charset="0"/>
              </a:rPr>
              <a:t> </a:t>
            </a:r>
            <a:r>
              <a:rPr lang="en-US" sz="1800" b="1" dirty="0" err="1">
                <a:solidFill>
                  <a:schemeClr val="accent2">
                    <a:lumMod val="75000"/>
                  </a:schemeClr>
                </a:solidFill>
                <a:latin typeface="Times New Roman" pitchFamily="18" charset="0"/>
                <a:cs typeface="Times New Roman" pitchFamily="18" charset="0"/>
              </a:rPr>
              <a:t>Âu</a:t>
            </a:r>
            <a:endParaRPr lang="en-US" sz="1800" b="1" dirty="0">
              <a:solidFill>
                <a:schemeClr val="accent2">
                  <a:lumMod val="7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740946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animEffect transition="in" filter="fade">
                                      <p:cBhvr>
                                        <p:cTn id="9" dur="500"/>
                                        <p:tgtEl>
                                          <p:spTgt spid="24"/>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fade">
                                      <p:cBhvr>
                                        <p:cTn id="19" dur="1000"/>
                                        <p:tgtEl>
                                          <p:spTgt spid="23"/>
                                        </p:tgtEl>
                                      </p:cBhvr>
                                    </p:animEffect>
                                    <p:anim calcmode="lin" valueType="num">
                                      <p:cBhvr>
                                        <p:cTn id="20" dur="1000" fill="hold"/>
                                        <p:tgtEl>
                                          <p:spTgt spid="23"/>
                                        </p:tgtEl>
                                        <p:attrNameLst>
                                          <p:attrName>ppt_x</p:attrName>
                                        </p:attrNameLst>
                                      </p:cBhvr>
                                      <p:tavLst>
                                        <p:tav tm="0">
                                          <p:val>
                                            <p:strVal val="#ppt_x"/>
                                          </p:val>
                                        </p:tav>
                                        <p:tav tm="100000">
                                          <p:val>
                                            <p:strVal val="#ppt_x"/>
                                          </p:val>
                                        </p:tav>
                                      </p:tavLst>
                                    </p:anim>
                                    <p:anim calcmode="lin" valueType="num">
                                      <p:cBhvr>
                                        <p:cTn id="21"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6" presetClass="entr" presetSubtype="0" fill="hold" grpId="0" nodeType="clickEffect">
                                  <p:stCondLst>
                                    <p:cond delay="0"/>
                                  </p:stCondLst>
                                  <p:childTnLst>
                                    <p:set>
                                      <p:cBhvr>
                                        <p:cTn id="25" dur="1" fill="hold">
                                          <p:stCondLst>
                                            <p:cond delay="0"/>
                                          </p:stCondLst>
                                        </p:cTn>
                                        <p:tgtEl>
                                          <p:spTgt spid="63"/>
                                        </p:tgtEl>
                                        <p:attrNameLst>
                                          <p:attrName>style.visibility</p:attrName>
                                        </p:attrNameLst>
                                      </p:cBhvr>
                                      <p:to>
                                        <p:strVal val="visible"/>
                                      </p:to>
                                    </p:set>
                                    <p:animEffect transition="in" filter="wipe(down)">
                                      <p:cBhvr>
                                        <p:cTn id="26" dur="580">
                                          <p:stCondLst>
                                            <p:cond delay="0"/>
                                          </p:stCondLst>
                                        </p:cTn>
                                        <p:tgtEl>
                                          <p:spTgt spid="63"/>
                                        </p:tgtEl>
                                      </p:cBhvr>
                                    </p:animEffect>
                                    <p:anim calcmode="lin" valueType="num">
                                      <p:cBhvr>
                                        <p:cTn id="27" dur="1822" tmFilter="0,0; 0.14,0.36; 0.43,0.73; 0.71,0.91; 1.0,1.0">
                                          <p:stCondLst>
                                            <p:cond delay="0"/>
                                          </p:stCondLst>
                                        </p:cTn>
                                        <p:tgtEl>
                                          <p:spTgt spid="63"/>
                                        </p:tgtEl>
                                        <p:attrNameLst>
                                          <p:attrName>ppt_x</p:attrName>
                                        </p:attrNameLst>
                                      </p:cBhvr>
                                      <p:tavLst>
                                        <p:tav tm="0">
                                          <p:val>
                                            <p:strVal val="#ppt_x-0.25"/>
                                          </p:val>
                                        </p:tav>
                                        <p:tav tm="100000">
                                          <p:val>
                                            <p:strVal val="#ppt_x"/>
                                          </p:val>
                                        </p:tav>
                                      </p:tavLst>
                                    </p:anim>
                                    <p:anim calcmode="lin" valueType="num">
                                      <p:cBhvr>
                                        <p:cTn id="28" dur="664" tmFilter="0.0,0.0; 0.25,0.07; 0.50,0.2; 0.75,0.467; 1.0,1.0">
                                          <p:stCondLst>
                                            <p:cond delay="0"/>
                                          </p:stCondLst>
                                        </p:cTn>
                                        <p:tgtEl>
                                          <p:spTgt spid="63"/>
                                        </p:tgtEl>
                                        <p:attrNameLst>
                                          <p:attrName>ppt_y</p:attrName>
                                        </p:attrNameLst>
                                      </p:cBhvr>
                                      <p:tavLst>
                                        <p:tav tm="0" fmla="#ppt_y-sin(pi*$)/3">
                                          <p:val>
                                            <p:fltVal val="0.5"/>
                                          </p:val>
                                        </p:tav>
                                        <p:tav tm="100000">
                                          <p:val>
                                            <p:fltVal val="1"/>
                                          </p:val>
                                        </p:tav>
                                      </p:tavLst>
                                    </p:anim>
                                    <p:anim calcmode="lin" valueType="num">
                                      <p:cBhvr>
                                        <p:cTn id="29" dur="664" tmFilter="0, 0; 0.125,0.2665; 0.25,0.4; 0.375,0.465; 0.5,0.5;  0.625,0.535; 0.75,0.6; 0.875,0.7335; 1,1">
                                          <p:stCondLst>
                                            <p:cond delay="664"/>
                                          </p:stCondLst>
                                        </p:cTn>
                                        <p:tgtEl>
                                          <p:spTgt spid="63"/>
                                        </p:tgtEl>
                                        <p:attrNameLst>
                                          <p:attrName>ppt_y</p:attrName>
                                        </p:attrNameLst>
                                      </p:cBhvr>
                                      <p:tavLst>
                                        <p:tav tm="0" fmla="#ppt_y-sin(pi*$)/9">
                                          <p:val>
                                            <p:fltVal val="0"/>
                                          </p:val>
                                        </p:tav>
                                        <p:tav tm="100000">
                                          <p:val>
                                            <p:fltVal val="1"/>
                                          </p:val>
                                        </p:tav>
                                      </p:tavLst>
                                    </p:anim>
                                    <p:anim calcmode="lin" valueType="num">
                                      <p:cBhvr>
                                        <p:cTn id="30" dur="332" tmFilter="0, 0; 0.125,0.2665; 0.25,0.4; 0.375,0.465; 0.5,0.5;  0.625,0.535; 0.75,0.6; 0.875,0.7335; 1,1">
                                          <p:stCondLst>
                                            <p:cond delay="1324"/>
                                          </p:stCondLst>
                                        </p:cTn>
                                        <p:tgtEl>
                                          <p:spTgt spid="63"/>
                                        </p:tgtEl>
                                        <p:attrNameLst>
                                          <p:attrName>ppt_y</p:attrName>
                                        </p:attrNameLst>
                                      </p:cBhvr>
                                      <p:tavLst>
                                        <p:tav tm="0" fmla="#ppt_y-sin(pi*$)/27">
                                          <p:val>
                                            <p:fltVal val="0"/>
                                          </p:val>
                                        </p:tav>
                                        <p:tav tm="100000">
                                          <p:val>
                                            <p:fltVal val="1"/>
                                          </p:val>
                                        </p:tav>
                                      </p:tavLst>
                                    </p:anim>
                                    <p:anim calcmode="lin" valueType="num">
                                      <p:cBhvr>
                                        <p:cTn id="31" dur="164" tmFilter="0, 0; 0.125,0.2665; 0.25,0.4; 0.375,0.465; 0.5,0.5;  0.625,0.535; 0.75,0.6; 0.875,0.7335; 1,1">
                                          <p:stCondLst>
                                            <p:cond delay="1656"/>
                                          </p:stCondLst>
                                        </p:cTn>
                                        <p:tgtEl>
                                          <p:spTgt spid="63"/>
                                        </p:tgtEl>
                                        <p:attrNameLst>
                                          <p:attrName>ppt_y</p:attrName>
                                        </p:attrNameLst>
                                      </p:cBhvr>
                                      <p:tavLst>
                                        <p:tav tm="0" fmla="#ppt_y-sin(pi*$)/81">
                                          <p:val>
                                            <p:fltVal val="0"/>
                                          </p:val>
                                        </p:tav>
                                        <p:tav tm="100000">
                                          <p:val>
                                            <p:fltVal val="1"/>
                                          </p:val>
                                        </p:tav>
                                      </p:tavLst>
                                    </p:anim>
                                    <p:animScale>
                                      <p:cBhvr>
                                        <p:cTn id="32" dur="26">
                                          <p:stCondLst>
                                            <p:cond delay="650"/>
                                          </p:stCondLst>
                                        </p:cTn>
                                        <p:tgtEl>
                                          <p:spTgt spid="63"/>
                                        </p:tgtEl>
                                      </p:cBhvr>
                                      <p:to x="100000" y="60000"/>
                                    </p:animScale>
                                    <p:animScale>
                                      <p:cBhvr>
                                        <p:cTn id="33" dur="166" decel="50000">
                                          <p:stCondLst>
                                            <p:cond delay="676"/>
                                          </p:stCondLst>
                                        </p:cTn>
                                        <p:tgtEl>
                                          <p:spTgt spid="63"/>
                                        </p:tgtEl>
                                      </p:cBhvr>
                                      <p:to x="100000" y="100000"/>
                                    </p:animScale>
                                    <p:animScale>
                                      <p:cBhvr>
                                        <p:cTn id="34" dur="26">
                                          <p:stCondLst>
                                            <p:cond delay="1312"/>
                                          </p:stCondLst>
                                        </p:cTn>
                                        <p:tgtEl>
                                          <p:spTgt spid="63"/>
                                        </p:tgtEl>
                                      </p:cBhvr>
                                      <p:to x="100000" y="80000"/>
                                    </p:animScale>
                                    <p:animScale>
                                      <p:cBhvr>
                                        <p:cTn id="35" dur="166" decel="50000">
                                          <p:stCondLst>
                                            <p:cond delay="1338"/>
                                          </p:stCondLst>
                                        </p:cTn>
                                        <p:tgtEl>
                                          <p:spTgt spid="63"/>
                                        </p:tgtEl>
                                      </p:cBhvr>
                                      <p:to x="100000" y="100000"/>
                                    </p:animScale>
                                    <p:animScale>
                                      <p:cBhvr>
                                        <p:cTn id="36" dur="26">
                                          <p:stCondLst>
                                            <p:cond delay="1642"/>
                                          </p:stCondLst>
                                        </p:cTn>
                                        <p:tgtEl>
                                          <p:spTgt spid="63"/>
                                        </p:tgtEl>
                                      </p:cBhvr>
                                      <p:to x="100000" y="90000"/>
                                    </p:animScale>
                                    <p:animScale>
                                      <p:cBhvr>
                                        <p:cTn id="37" dur="166" decel="50000">
                                          <p:stCondLst>
                                            <p:cond delay="1668"/>
                                          </p:stCondLst>
                                        </p:cTn>
                                        <p:tgtEl>
                                          <p:spTgt spid="63"/>
                                        </p:tgtEl>
                                      </p:cBhvr>
                                      <p:to x="100000" y="100000"/>
                                    </p:animScale>
                                    <p:animScale>
                                      <p:cBhvr>
                                        <p:cTn id="38" dur="26">
                                          <p:stCondLst>
                                            <p:cond delay="1808"/>
                                          </p:stCondLst>
                                        </p:cTn>
                                        <p:tgtEl>
                                          <p:spTgt spid="63"/>
                                        </p:tgtEl>
                                      </p:cBhvr>
                                      <p:to x="100000" y="95000"/>
                                    </p:animScale>
                                    <p:animScale>
                                      <p:cBhvr>
                                        <p:cTn id="39" dur="166" decel="50000">
                                          <p:stCondLst>
                                            <p:cond delay="1834"/>
                                          </p:stCondLst>
                                        </p:cTn>
                                        <p:tgtEl>
                                          <p:spTgt spid="63"/>
                                        </p:tgtEl>
                                      </p:cBhvr>
                                      <p:to x="100000" y="100000"/>
                                    </p:animScale>
                                  </p:childTnLst>
                                </p:cTn>
                              </p:par>
                              <p:par>
                                <p:cTn id="40" presetID="26" presetClass="entr" presetSubtype="0" fill="hold" nodeType="with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wipe(down)">
                                      <p:cBhvr>
                                        <p:cTn id="42" dur="580">
                                          <p:stCondLst>
                                            <p:cond delay="0"/>
                                          </p:stCondLst>
                                        </p:cTn>
                                        <p:tgtEl>
                                          <p:spTgt spid="25"/>
                                        </p:tgtEl>
                                      </p:cBhvr>
                                    </p:animEffect>
                                    <p:anim calcmode="lin" valueType="num">
                                      <p:cBhvr>
                                        <p:cTn id="43" dur="1822" tmFilter="0,0; 0.14,0.36; 0.43,0.73; 0.71,0.91; 1.0,1.0">
                                          <p:stCondLst>
                                            <p:cond delay="0"/>
                                          </p:stCondLst>
                                        </p:cTn>
                                        <p:tgtEl>
                                          <p:spTgt spid="25"/>
                                        </p:tgtEl>
                                        <p:attrNameLst>
                                          <p:attrName>ppt_x</p:attrName>
                                        </p:attrNameLst>
                                      </p:cBhvr>
                                      <p:tavLst>
                                        <p:tav tm="0">
                                          <p:val>
                                            <p:strVal val="#ppt_x-0.25"/>
                                          </p:val>
                                        </p:tav>
                                        <p:tav tm="100000">
                                          <p:val>
                                            <p:strVal val="#ppt_x"/>
                                          </p:val>
                                        </p:tav>
                                      </p:tavLst>
                                    </p:anim>
                                    <p:anim calcmode="lin" valueType="num">
                                      <p:cBhvr>
                                        <p:cTn id="44" dur="664" tmFilter="0.0,0.0; 0.25,0.07; 0.50,0.2; 0.75,0.467; 1.0,1.0">
                                          <p:stCondLst>
                                            <p:cond delay="0"/>
                                          </p:stCondLst>
                                        </p:cTn>
                                        <p:tgtEl>
                                          <p:spTgt spid="25"/>
                                        </p:tgtEl>
                                        <p:attrNameLst>
                                          <p:attrName>ppt_y</p:attrName>
                                        </p:attrNameLst>
                                      </p:cBhvr>
                                      <p:tavLst>
                                        <p:tav tm="0" fmla="#ppt_y-sin(pi*$)/3">
                                          <p:val>
                                            <p:fltVal val="0.5"/>
                                          </p:val>
                                        </p:tav>
                                        <p:tav tm="100000">
                                          <p:val>
                                            <p:fltVal val="1"/>
                                          </p:val>
                                        </p:tav>
                                      </p:tavLst>
                                    </p:anim>
                                    <p:anim calcmode="lin" valueType="num">
                                      <p:cBhvr>
                                        <p:cTn id="45" dur="664" tmFilter="0, 0; 0.125,0.2665; 0.25,0.4; 0.375,0.465; 0.5,0.5;  0.625,0.535; 0.75,0.6; 0.875,0.7335; 1,1">
                                          <p:stCondLst>
                                            <p:cond delay="664"/>
                                          </p:stCondLst>
                                        </p:cTn>
                                        <p:tgtEl>
                                          <p:spTgt spid="25"/>
                                        </p:tgtEl>
                                        <p:attrNameLst>
                                          <p:attrName>ppt_y</p:attrName>
                                        </p:attrNameLst>
                                      </p:cBhvr>
                                      <p:tavLst>
                                        <p:tav tm="0" fmla="#ppt_y-sin(pi*$)/9">
                                          <p:val>
                                            <p:fltVal val="0"/>
                                          </p:val>
                                        </p:tav>
                                        <p:tav tm="100000">
                                          <p:val>
                                            <p:fltVal val="1"/>
                                          </p:val>
                                        </p:tav>
                                      </p:tavLst>
                                    </p:anim>
                                    <p:anim calcmode="lin" valueType="num">
                                      <p:cBhvr>
                                        <p:cTn id="46" dur="332" tmFilter="0, 0; 0.125,0.2665; 0.25,0.4; 0.375,0.465; 0.5,0.5;  0.625,0.535; 0.75,0.6; 0.875,0.7335; 1,1">
                                          <p:stCondLst>
                                            <p:cond delay="1324"/>
                                          </p:stCondLst>
                                        </p:cTn>
                                        <p:tgtEl>
                                          <p:spTgt spid="25"/>
                                        </p:tgtEl>
                                        <p:attrNameLst>
                                          <p:attrName>ppt_y</p:attrName>
                                        </p:attrNameLst>
                                      </p:cBhvr>
                                      <p:tavLst>
                                        <p:tav tm="0" fmla="#ppt_y-sin(pi*$)/27">
                                          <p:val>
                                            <p:fltVal val="0"/>
                                          </p:val>
                                        </p:tav>
                                        <p:tav tm="100000">
                                          <p:val>
                                            <p:fltVal val="1"/>
                                          </p:val>
                                        </p:tav>
                                      </p:tavLst>
                                    </p:anim>
                                    <p:anim calcmode="lin" valueType="num">
                                      <p:cBhvr>
                                        <p:cTn id="47" dur="164" tmFilter="0, 0; 0.125,0.2665; 0.25,0.4; 0.375,0.465; 0.5,0.5;  0.625,0.535; 0.75,0.6; 0.875,0.7335; 1,1">
                                          <p:stCondLst>
                                            <p:cond delay="1656"/>
                                          </p:stCondLst>
                                        </p:cTn>
                                        <p:tgtEl>
                                          <p:spTgt spid="25"/>
                                        </p:tgtEl>
                                        <p:attrNameLst>
                                          <p:attrName>ppt_y</p:attrName>
                                        </p:attrNameLst>
                                      </p:cBhvr>
                                      <p:tavLst>
                                        <p:tav tm="0" fmla="#ppt_y-sin(pi*$)/81">
                                          <p:val>
                                            <p:fltVal val="0"/>
                                          </p:val>
                                        </p:tav>
                                        <p:tav tm="100000">
                                          <p:val>
                                            <p:fltVal val="1"/>
                                          </p:val>
                                        </p:tav>
                                      </p:tavLst>
                                    </p:anim>
                                    <p:animScale>
                                      <p:cBhvr>
                                        <p:cTn id="48" dur="26">
                                          <p:stCondLst>
                                            <p:cond delay="650"/>
                                          </p:stCondLst>
                                        </p:cTn>
                                        <p:tgtEl>
                                          <p:spTgt spid="25"/>
                                        </p:tgtEl>
                                      </p:cBhvr>
                                      <p:to x="100000" y="60000"/>
                                    </p:animScale>
                                    <p:animScale>
                                      <p:cBhvr>
                                        <p:cTn id="49" dur="166" decel="50000">
                                          <p:stCondLst>
                                            <p:cond delay="676"/>
                                          </p:stCondLst>
                                        </p:cTn>
                                        <p:tgtEl>
                                          <p:spTgt spid="25"/>
                                        </p:tgtEl>
                                      </p:cBhvr>
                                      <p:to x="100000" y="100000"/>
                                    </p:animScale>
                                    <p:animScale>
                                      <p:cBhvr>
                                        <p:cTn id="50" dur="26">
                                          <p:stCondLst>
                                            <p:cond delay="1312"/>
                                          </p:stCondLst>
                                        </p:cTn>
                                        <p:tgtEl>
                                          <p:spTgt spid="25"/>
                                        </p:tgtEl>
                                      </p:cBhvr>
                                      <p:to x="100000" y="80000"/>
                                    </p:animScale>
                                    <p:animScale>
                                      <p:cBhvr>
                                        <p:cTn id="51" dur="166" decel="50000">
                                          <p:stCondLst>
                                            <p:cond delay="1338"/>
                                          </p:stCondLst>
                                        </p:cTn>
                                        <p:tgtEl>
                                          <p:spTgt spid="25"/>
                                        </p:tgtEl>
                                      </p:cBhvr>
                                      <p:to x="100000" y="100000"/>
                                    </p:animScale>
                                    <p:animScale>
                                      <p:cBhvr>
                                        <p:cTn id="52" dur="26">
                                          <p:stCondLst>
                                            <p:cond delay="1642"/>
                                          </p:stCondLst>
                                        </p:cTn>
                                        <p:tgtEl>
                                          <p:spTgt spid="25"/>
                                        </p:tgtEl>
                                      </p:cBhvr>
                                      <p:to x="100000" y="90000"/>
                                    </p:animScale>
                                    <p:animScale>
                                      <p:cBhvr>
                                        <p:cTn id="53" dur="166" decel="50000">
                                          <p:stCondLst>
                                            <p:cond delay="1668"/>
                                          </p:stCondLst>
                                        </p:cTn>
                                        <p:tgtEl>
                                          <p:spTgt spid="25"/>
                                        </p:tgtEl>
                                      </p:cBhvr>
                                      <p:to x="100000" y="100000"/>
                                    </p:animScale>
                                    <p:animScale>
                                      <p:cBhvr>
                                        <p:cTn id="54" dur="26">
                                          <p:stCondLst>
                                            <p:cond delay="1808"/>
                                          </p:stCondLst>
                                        </p:cTn>
                                        <p:tgtEl>
                                          <p:spTgt spid="25"/>
                                        </p:tgtEl>
                                      </p:cBhvr>
                                      <p:to x="100000" y="95000"/>
                                    </p:animScale>
                                    <p:animScale>
                                      <p:cBhvr>
                                        <p:cTn id="55" dur="166" decel="50000">
                                          <p:stCondLst>
                                            <p:cond delay="1834"/>
                                          </p:stCondLst>
                                        </p:cTn>
                                        <p:tgtEl>
                                          <p:spTgt spid="25"/>
                                        </p:tgtEl>
                                      </p:cBhvr>
                                      <p:to x="100000" y="100000"/>
                                    </p:animScale>
                                  </p:childTnLst>
                                </p:cTn>
                              </p:par>
                            </p:childTnLst>
                          </p:cTn>
                        </p:par>
                      </p:childTnLst>
                    </p:cTn>
                  </p:par>
                  <p:par>
                    <p:cTn id="56" fill="hold">
                      <p:stCondLst>
                        <p:cond delay="indefinite"/>
                      </p:stCondLst>
                      <p:childTnLst>
                        <p:par>
                          <p:cTn id="57" fill="hold">
                            <p:stCondLst>
                              <p:cond delay="0"/>
                            </p:stCondLst>
                            <p:childTnLst>
                              <p:par>
                                <p:cTn id="58" presetID="31" presetClass="entr" presetSubtype="0" fill="hold" grpId="0" nodeType="clickEffect">
                                  <p:stCondLst>
                                    <p:cond delay="0"/>
                                  </p:stCondLst>
                                  <p:childTnLst>
                                    <p:set>
                                      <p:cBhvr>
                                        <p:cTn id="59" dur="1" fill="hold">
                                          <p:stCondLst>
                                            <p:cond delay="0"/>
                                          </p:stCondLst>
                                        </p:cTn>
                                        <p:tgtEl>
                                          <p:spTgt spid="64"/>
                                        </p:tgtEl>
                                        <p:attrNameLst>
                                          <p:attrName>style.visibility</p:attrName>
                                        </p:attrNameLst>
                                      </p:cBhvr>
                                      <p:to>
                                        <p:strVal val="visible"/>
                                      </p:to>
                                    </p:set>
                                    <p:anim calcmode="lin" valueType="num">
                                      <p:cBhvr>
                                        <p:cTn id="60" dur="1000" fill="hold"/>
                                        <p:tgtEl>
                                          <p:spTgt spid="64"/>
                                        </p:tgtEl>
                                        <p:attrNameLst>
                                          <p:attrName>ppt_w</p:attrName>
                                        </p:attrNameLst>
                                      </p:cBhvr>
                                      <p:tavLst>
                                        <p:tav tm="0">
                                          <p:val>
                                            <p:fltVal val="0"/>
                                          </p:val>
                                        </p:tav>
                                        <p:tav tm="100000">
                                          <p:val>
                                            <p:strVal val="#ppt_w"/>
                                          </p:val>
                                        </p:tav>
                                      </p:tavLst>
                                    </p:anim>
                                    <p:anim calcmode="lin" valueType="num">
                                      <p:cBhvr>
                                        <p:cTn id="61" dur="1000" fill="hold"/>
                                        <p:tgtEl>
                                          <p:spTgt spid="64"/>
                                        </p:tgtEl>
                                        <p:attrNameLst>
                                          <p:attrName>ppt_h</p:attrName>
                                        </p:attrNameLst>
                                      </p:cBhvr>
                                      <p:tavLst>
                                        <p:tav tm="0">
                                          <p:val>
                                            <p:fltVal val="0"/>
                                          </p:val>
                                        </p:tav>
                                        <p:tav tm="100000">
                                          <p:val>
                                            <p:strVal val="#ppt_h"/>
                                          </p:val>
                                        </p:tav>
                                      </p:tavLst>
                                    </p:anim>
                                    <p:anim calcmode="lin" valueType="num">
                                      <p:cBhvr>
                                        <p:cTn id="62" dur="1000" fill="hold"/>
                                        <p:tgtEl>
                                          <p:spTgt spid="64"/>
                                        </p:tgtEl>
                                        <p:attrNameLst>
                                          <p:attrName>style.rotation</p:attrName>
                                        </p:attrNameLst>
                                      </p:cBhvr>
                                      <p:tavLst>
                                        <p:tav tm="0">
                                          <p:val>
                                            <p:fltVal val="90"/>
                                          </p:val>
                                        </p:tav>
                                        <p:tav tm="100000">
                                          <p:val>
                                            <p:fltVal val="0"/>
                                          </p:val>
                                        </p:tav>
                                      </p:tavLst>
                                    </p:anim>
                                    <p:animEffect transition="in" filter="fade">
                                      <p:cBhvr>
                                        <p:cTn id="63" dur="1000"/>
                                        <p:tgtEl>
                                          <p:spTgt spid="64"/>
                                        </p:tgtEl>
                                      </p:cBhvr>
                                    </p:animEffect>
                                  </p:childTnLst>
                                </p:cTn>
                              </p:par>
                              <p:par>
                                <p:cTn id="64" presetID="31" presetClass="entr" presetSubtype="0" fill="hold" nodeType="withEffect">
                                  <p:stCondLst>
                                    <p:cond delay="0"/>
                                  </p:stCondLst>
                                  <p:childTnLst>
                                    <p:set>
                                      <p:cBhvr>
                                        <p:cTn id="65" dur="1" fill="hold">
                                          <p:stCondLst>
                                            <p:cond delay="0"/>
                                          </p:stCondLst>
                                        </p:cTn>
                                        <p:tgtEl>
                                          <p:spTgt spid="27"/>
                                        </p:tgtEl>
                                        <p:attrNameLst>
                                          <p:attrName>style.visibility</p:attrName>
                                        </p:attrNameLst>
                                      </p:cBhvr>
                                      <p:to>
                                        <p:strVal val="visible"/>
                                      </p:to>
                                    </p:set>
                                    <p:anim calcmode="lin" valueType="num">
                                      <p:cBhvr>
                                        <p:cTn id="66" dur="1000" fill="hold"/>
                                        <p:tgtEl>
                                          <p:spTgt spid="27"/>
                                        </p:tgtEl>
                                        <p:attrNameLst>
                                          <p:attrName>ppt_w</p:attrName>
                                        </p:attrNameLst>
                                      </p:cBhvr>
                                      <p:tavLst>
                                        <p:tav tm="0">
                                          <p:val>
                                            <p:fltVal val="0"/>
                                          </p:val>
                                        </p:tav>
                                        <p:tav tm="100000">
                                          <p:val>
                                            <p:strVal val="#ppt_w"/>
                                          </p:val>
                                        </p:tav>
                                      </p:tavLst>
                                    </p:anim>
                                    <p:anim calcmode="lin" valueType="num">
                                      <p:cBhvr>
                                        <p:cTn id="67" dur="1000" fill="hold"/>
                                        <p:tgtEl>
                                          <p:spTgt spid="27"/>
                                        </p:tgtEl>
                                        <p:attrNameLst>
                                          <p:attrName>ppt_h</p:attrName>
                                        </p:attrNameLst>
                                      </p:cBhvr>
                                      <p:tavLst>
                                        <p:tav tm="0">
                                          <p:val>
                                            <p:fltVal val="0"/>
                                          </p:val>
                                        </p:tav>
                                        <p:tav tm="100000">
                                          <p:val>
                                            <p:strVal val="#ppt_h"/>
                                          </p:val>
                                        </p:tav>
                                      </p:tavLst>
                                    </p:anim>
                                    <p:anim calcmode="lin" valueType="num">
                                      <p:cBhvr>
                                        <p:cTn id="68" dur="1000" fill="hold"/>
                                        <p:tgtEl>
                                          <p:spTgt spid="27"/>
                                        </p:tgtEl>
                                        <p:attrNameLst>
                                          <p:attrName>style.rotation</p:attrName>
                                        </p:attrNameLst>
                                      </p:cBhvr>
                                      <p:tavLst>
                                        <p:tav tm="0">
                                          <p:val>
                                            <p:fltVal val="90"/>
                                          </p:val>
                                        </p:tav>
                                        <p:tav tm="100000">
                                          <p:val>
                                            <p:fltVal val="0"/>
                                          </p:val>
                                        </p:tav>
                                      </p:tavLst>
                                    </p:anim>
                                    <p:animEffect transition="in" filter="fade">
                                      <p:cBhvr>
                                        <p:cTn id="69" dur="1000"/>
                                        <p:tgtEl>
                                          <p:spTgt spid="27"/>
                                        </p:tgtEl>
                                      </p:cBhvr>
                                    </p:animEffect>
                                  </p:childTnLst>
                                </p:cTn>
                              </p:par>
                            </p:childTnLst>
                          </p:cTn>
                        </p:par>
                      </p:childTnLst>
                    </p:cTn>
                  </p:par>
                  <p:par>
                    <p:cTn id="70" fill="hold">
                      <p:stCondLst>
                        <p:cond delay="indefinite"/>
                      </p:stCondLst>
                      <p:childTnLst>
                        <p:par>
                          <p:cTn id="71" fill="hold">
                            <p:stCondLst>
                              <p:cond delay="0"/>
                            </p:stCondLst>
                            <p:childTnLst>
                              <p:par>
                                <p:cTn id="72" presetID="16" presetClass="entr" presetSubtype="21" fill="hold" grpId="0" nodeType="clickEffect">
                                  <p:stCondLst>
                                    <p:cond delay="0"/>
                                  </p:stCondLst>
                                  <p:childTnLst>
                                    <p:set>
                                      <p:cBhvr>
                                        <p:cTn id="73" dur="1" fill="hold">
                                          <p:stCondLst>
                                            <p:cond delay="0"/>
                                          </p:stCondLst>
                                        </p:cTn>
                                        <p:tgtEl>
                                          <p:spTgt spid="65"/>
                                        </p:tgtEl>
                                        <p:attrNameLst>
                                          <p:attrName>style.visibility</p:attrName>
                                        </p:attrNameLst>
                                      </p:cBhvr>
                                      <p:to>
                                        <p:strVal val="visible"/>
                                      </p:to>
                                    </p:set>
                                    <p:animEffect transition="in" filter="barn(inVertical)">
                                      <p:cBhvr>
                                        <p:cTn id="74" dur="500"/>
                                        <p:tgtEl>
                                          <p:spTgt spid="65"/>
                                        </p:tgtEl>
                                      </p:cBhvr>
                                    </p:animEffect>
                                  </p:childTnLst>
                                </p:cTn>
                              </p:par>
                              <p:par>
                                <p:cTn id="75" presetID="16" presetClass="entr" presetSubtype="21" fill="hold" nodeType="withEffect">
                                  <p:stCondLst>
                                    <p:cond delay="0"/>
                                  </p:stCondLst>
                                  <p:childTnLst>
                                    <p:set>
                                      <p:cBhvr>
                                        <p:cTn id="76" dur="1" fill="hold">
                                          <p:stCondLst>
                                            <p:cond delay="0"/>
                                          </p:stCondLst>
                                        </p:cTn>
                                        <p:tgtEl>
                                          <p:spTgt spid="29"/>
                                        </p:tgtEl>
                                        <p:attrNameLst>
                                          <p:attrName>style.visibility</p:attrName>
                                        </p:attrNameLst>
                                      </p:cBhvr>
                                      <p:to>
                                        <p:strVal val="visible"/>
                                      </p:to>
                                    </p:set>
                                    <p:animEffect transition="in" filter="barn(inVertical)">
                                      <p:cBhvr>
                                        <p:cTn id="77" dur="500"/>
                                        <p:tgtEl>
                                          <p:spTgt spid="29"/>
                                        </p:tgtEl>
                                      </p:cBhvr>
                                    </p:animEffect>
                                  </p:childTnLst>
                                </p:cTn>
                              </p:par>
                            </p:childTnLst>
                          </p:cTn>
                        </p:par>
                      </p:childTnLst>
                    </p:cTn>
                  </p:par>
                  <p:par>
                    <p:cTn id="78" fill="hold">
                      <p:stCondLst>
                        <p:cond delay="indefinite"/>
                      </p:stCondLst>
                      <p:childTnLst>
                        <p:par>
                          <p:cTn id="79" fill="hold">
                            <p:stCondLst>
                              <p:cond delay="0"/>
                            </p:stCondLst>
                            <p:childTnLst>
                              <p:par>
                                <p:cTn id="80" presetID="53" presetClass="entr" presetSubtype="16" fill="hold" grpId="0" nodeType="clickEffect">
                                  <p:stCondLst>
                                    <p:cond delay="0"/>
                                  </p:stCondLst>
                                  <p:childTnLst>
                                    <p:set>
                                      <p:cBhvr>
                                        <p:cTn id="81" dur="1" fill="hold">
                                          <p:stCondLst>
                                            <p:cond delay="0"/>
                                          </p:stCondLst>
                                        </p:cTn>
                                        <p:tgtEl>
                                          <p:spTgt spid="66"/>
                                        </p:tgtEl>
                                        <p:attrNameLst>
                                          <p:attrName>style.visibility</p:attrName>
                                        </p:attrNameLst>
                                      </p:cBhvr>
                                      <p:to>
                                        <p:strVal val="visible"/>
                                      </p:to>
                                    </p:set>
                                    <p:anim calcmode="lin" valueType="num">
                                      <p:cBhvr>
                                        <p:cTn id="82" dur="500" fill="hold"/>
                                        <p:tgtEl>
                                          <p:spTgt spid="66"/>
                                        </p:tgtEl>
                                        <p:attrNameLst>
                                          <p:attrName>ppt_w</p:attrName>
                                        </p:attrNameLst>
                                      </p:cBhvr>
                                      <p:tavLst>
                                        <p:tav tm="0">
                                          <p:val>
                                            <p:fltVal val="0"/>
                                          </p:val>
                                        </p:tav>
                                        <p:tav tm="100000">
                                          <p:val>
                                            <p:strVal val="#ppt_w"/>
                                          </p:val>
                                        </p:tav>
                                      </p:tavLst>
                                    </p:anim>
                                    <p:anim calcmode="lin" valueType="num">
                                      <p:cBhvr>
                                        <p:cTn id="83" dur="500" fill="hold"/>
                                        <p:tgtEl>
                                          <p:spTgt spid="66"/>
                                        </p:tgtEl>
                                        <p:attrNameLst>
                                          <p:attrName>ppt_h</p:attrName>
                                        </p:attrNameLst>
                                      </p:cBhvr>
                                      <p:tavLst>
                                        <p:tav tm="0">
                                          <p:val>
                                            <p:fltVal val="0"/>
                                          </p:val>
                                        </p:tav>
                                        <p:tav tm="100000">
                                          <p:val>
                                            <p:strVal val="#ppt_h"/>
                                          </p:val>
                                        </p:tav>
                                      </p:tavLst>
                                    </p:anim>
                                    <p:animEffect transition="in" filter="fade">
                                      <p:cBhvr>
                                        <p:cTn id="84" dur="500"/>
                                        <p:tgtEl>
                                          <p:spTgt spid="66"/>
                                        </p:tgtEl>
                                      </p:cBhvr>
                                    </p:animEffect>
                                  </p:childTnLst>
                                </p:cTn>
                              </p:par>
                              <p:par>
                                <p:cTn id="85" presetID="53" presetClass="entr" presetSubtype="16" fill="hold" nodeType="withEffect">
                                  <p:stCondLst>
                                    <p:cond delay="0"/>
                                  </p:stCondLst>
                                  <p:childTnLst>
                                    <p:set>
                                      <p:cBhvr>
                                        <p:cTn id="86" dur="1" fill="hold">
                                          <p:stCondLst>
                                            <p:cond delay="0"/>
                                          </p:stCondLst>
                                        </p:cTn>
                                        <p:tgtEl>
                                          <p:spTgt spid="31"/>
                                        </p:tgtEl>
                                        <p:attrNameLst>
                                          <p:attrName>style.visibility</p:attrName>
                                        </p:attrNameLst>
                                      </p:cBhvr>
                                      <p:to>
                                        <p:strVal val="visible"/>
                                      </p:to>
                                    </p:set>
                                    <p:anim calcmode="lin" valueType="num">
                                      <p:cBhvr>
                                        <p:cTn id="87" dur="500" fill="hold"/>
                                        <p:tgtEl>
                                          <p:spTgt spid="31"/>
                                        </p:tgtEl>
                                        <p:attrNameLst>
                                          <p:attrName>ppt_w</p:attrName>
                                        </p:attrNameLst>
                                      </p:cBhvr>
                                      <p:tavLst>
                                        <p:tav tm="0">
                                          <p:val>
                                            <p:fltVal val="0"/>
                                          </p:val>
                                        </p:tav>
                                        <p:tav tm="100000">
                                          <p:val>
                                            <p:strVal val="#ppt_w"/>
                                          </p:val>
                                        </p:tav>
                                      </p:tavLst>
                                    </p:anim>
                                    <p:anim calcmode="lin" valueType="num">
                                      <p:cBhvr>
                                        <p:cTn id="88" dur="500" fill="hold"/>
                                        <p:tgtEl>
                                          <p:spTgt spid="31"/>
                                        </p:tgtEl>
                                        <p:attrNameLst>
                                          <p:attrName>ppt_h</p:attrName>
                                        </p:attrNameLst>
                                      </p:cBhvr>
                                      <p:tavLst>
                                        <p:tav tm="0">
                                          <p:val>
                                            <p:fltVal val="0"/>
                                          </p:val>
                                        </p:tav>
                                        <p:tav tm="100000">
                                          <p:val>
                                            <p:strVal val="#ppt_h"/>
                                          </p:val>
                                        </p:tav>
                                      </p:tavLst>
                                    </p:anim>
                                    <p:animEffect transition="in" filter="fade">
                                      <p:cBhvr>
                                        <p:cTn id="89"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3" grpId="0"/>
      <p:bldP spid="64" grpId="0"/>
      <p:bldP spid="65" grpId="0"/>
      <p:bldP spid="6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15"/>
          <p:cNvGrpSpPr>
            <a:grpSpLocks/>
          </p:cNvGrpSpPr>
          <p:nvPr/>
        </p:nvGrpSpPr>
        <p:grpSpPr bwMode="auto">
          <a:xfrm>
            <a:off x="304800" y="1343390"/>
            <a:ext cx="2286000" cy="2523760"/>
            <a:chOff x="647" y="2562"/>
            <a:chExt cx="1210" cy="1278"/>
          </a:xfrm>
        </p:grpSpPr>
        <p:pic>
          <p:nvPicPr>
            <p:cNvPr id="6" name="Picture 16" descr="light_shadow"/>
            <p:cNvPicPr>
              <a:picLocks noChangeAspect="1" noChangeArrowheads="1"/>
            </p:cNvPicPr>
            <p:nvPr/>
          </p:nvPicPr>
          <p:blipFill>
            <a:blip r:embed="rId3" cstate="print">
              <a:lum bright="-78000" contrast="-78000"/>
            </a:blip>
            <a:srcRect/>
            <a:stretch>
              <a:fillRect/>
            </a:stretch>
          </p:blipFill>
          <p:spPr bwMode="gray">
            <a:xfrm>
              <a:off x="762" y="3564"/>
              <a:ext cx="996" cy="276"/>
            </a:xfrm>
            <a:prstGeom prst="rect">
              <a:avLst/>
            </a:prstGeom>
            <a:noFill/>
          </p:spPr>
        </p:pic>
        <p:pic>
          <p:nvPicPr>
            <p:cNvPr id="8" name="Picture 17" descr="circuler_1"/>
            <p:cNvPicPr>
              <a:picLocks noChangeAspect="1" noChangeArrowheads="1"/>
            </p:cNvPicPr>
            <p:nvPr/>
          </p:nvPicPr>
          <p:blipFill>
            <a:blip r:embed="rId4" cstate="print"/>
            <a:srcRect/>
            <a:stretch>
              <a:fillRect/>
            </a:stretch>
          </p:blipFill>
          <p:spPr bwMode="gray">
            <a:xfrm>
              <a:off x="647" y="2562"/>
              <a:ext cx="1210" cy="1178"/>
            </a:xfrm>
            <a:prstGeom prst="rect">
              <a:avLst/>
            </a:prstGeom>
            <a:noFill/>
          </p:spPr>
        </p:pic>
        <p:sp>
          <p:nvSpPr>
            <p:cNvPr id="9" name="Oval 18"/>
            <p:cNvSpPr>
              <a:spLocks noChangeArrowheads="1"/>
            </p:cNvSpPr>
            <p:nvPr/>
          </p:nvSpPr>
          <p:spPr bwMode="gray">
            <a:xfrm>
              <a:off x="647" y="2562"/>
              <a:ext cx="1202" cy="1182"/>
            </a:xfrm>
            <a:prstGeom prst="ellipse">
              <a:avLst/>
            </a:prstGeom>
            <a:solidFill>
              <a:srgbClr val="4F81BD">
                <a:alpha val="55000"/>
              </a:srgbClr>
            </a:solidFill>
            <a:ln w="9525" algn="ctr">
              <a:no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10" name="Freeform 19"/>
            <p:cNvSpPr>
              <a:spLocks/>
            </p:cNvSpPr>
            <p:nvPr/>
          </p:nvSpPr>
          <p:spPr bwMode="ltGray">
            <a:xfrm>
              <a:off x="771" y="2586"/>
              <a:ext cx="945" cy="409"/>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7CBFE0">
                    <a:alpha val="0"/>
                  </a:srgbClr>
                </a:gs>
              </a:gsLst>
              <a:lin ang="5400000" scaled="1"/>
            </a:gradFill>
            <a:ln w="0">
              <a:no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pSp>
      <p:sp>
        <p:nvSpPr>
          <p:cNvPr id="11" name="Rectangle 52"/>
          <p:cNvSpPr>
            <a:spLocks noChangeArrowheads="1"/>
          </p:cNvSpPr>
          <p:nvPr/>
        </p:nvSpPr>
        <p:spPr bwMode="auto">
          <a:xfrm>
            <a:off x="533400" y="1863411"/>
            <a:ext cx="1849456" cy="1107981"/>
          </a:xfrm>
          <a:prstGeom prst="rect">
            <a:avLst/>
          </a:prstGeom>
          <a:noFill/>
          <a:ln w="9525">
            <a:noFill/>
            <a:miter lim="800000"/>
            <a:headEnd/>
            <a:tailEnd/>
          </a:ln>
          <a:effectLst/>
        </p:spPr>
        <p:txBody>
          <a:bodyPr wrap="square" lIns="91427" tIns="45713" rIns="91427" bIns="45713">
            <a:spAutoFit/>
          </a:bodyPr>
          <a:lstStyle/>
          <a:p>
            <a:pPr algn="ctr"/>
            <a:r>
              <a:rPr lang="en-US" sz="3300" b="1" dirty="0" err="1" smtClean="0">
                <a:solidFill>
                  <a:srgbClr val="002060"/>
                </a:solidFill>
                <a:latin typeface="Times New Roman" pitchFamily="18" charset="0"/>
                <a:cs typeface="Times New Roman" pitchFamily="18" charset="0"/>
              </a:rPr>
              <a:t>Ủy</a:t>
            </a:r>
            <a:r>
              <a:rPr lang="en-US" sz="3300" b="1" dirty="0" smtClean="0">
                <a:solidFill>
                  <a:srgbClr val="002060"/>
                </a:solidFill>
                <a:latin typeface="Times New Roman" pitchFamily="18" charset="0"/>
                <a:cs typeface="Times New Roman" pitchFamily="18" charset="0"/>
              </a:rPr>
              <a:t> ban </a:t>
            </a:r>
            <a:r>
              <a:rPr lang="en-US" sz="3300" b="1" dirty="0" err="1" smtClean="0">
                <a:solidFill>
                  <a:srgbClr val="002060"/>
                </a:solidFill>
                <a:latin typeface="Times New Roman" pitchFamily="18" charset="0"/>
                <a:cs typeface="Times New Roman" pitchFamily="18" charset="0"/>
              </a:rPr>
              <a:t>Hải</a:t>
            </a:r>
            <a:r>
              <a:rPr lang="en-US" sz="3300" b="1" dirty="0" smtClean="0">
                <a:solidFill>
                  <a:srgbClr val="002060"/>
                </a:solidFill>
                <a:latin typeface="Times New Roman" pitchFamily="18" charset="0"/>
                <a:cs typeface="Times New Roman" pitchFamily="18" charset="0"/>
              </a:rPr>
              <a:t> </a:t>
            </a:r>
            <a:r>
              <a:rPr lang="en-US" sz="3300" b="1" dirty="0" err="1" smtClean="0">
                <a:solidFill>
                  <a:srgbClr val="002060"/>
                </a:solidFill>
                <a:latin typeface="Times New Roman" pitchFamily="18" charset="0"/>
                <a:cs typeface="Times New Roman" pitchFamily="18" charset="0"/>
              </a:rPr>
              <a:t>sản</a:t>
            </a:r>
            <a:endParaRPr lang="en-US" sz="3300" b="1" dirty="0">
              <a:solidFill>
                <a:srgbClr val="000000"/>
              </a:solidFill>
              <a:latin typeface="Times New Roman" pitchFamily="18" charset="0"/>
              <a:cs typeface="Times New Roman" pitchFamily="18" charset="0"/>
            </a:endParaRPr>
          </a:p>
        </p:txBody>
      </p:sp>
      <p:sp>
        <p:nvSpPr>
          <p:cNvPr id="12" name="AutoShape 34"/>
          <p:cNvSpPr>
            <a:spLocks noChangeArrowheads="1"/>
          </p:cNvSpPr>
          <p:nvPr/>
        </p:nvSpPr>
        <p:spPr bwMode="blackGray">
          <a:xfrm flipV="1">
            <a:off x="2514600" y="2198466"/>
            <a:ext cx="838200" cy="637977"/>
          </a:xfrm>
          <a:prstGeom prst="rightArrow">
            <a:avLst>
              <a:gd name="adj1" fmla="val 46509"/>
              <a:gd name="adj2" fmla="val 42098"/>
            </a:avLst>
          </a:prstGeom>
          <a:gradFill rotWithShape="1">
            <a:gsLst>
              <a:gs pos="0">
                <a:srgbClr val="4F81BD">
                  <a:gamma/>
                  <a:tint val="0"/>
                  <a:invGamma/>
                  <a:alpha val="0"/>
                </a:srgbClr>
              </a:gs>
              <a:gs pos="100000">
                <a:srgbClr val="4F81BD"/>
              </a:gs>
            </a:gsLst>
            <a:lin ang="0" scaled="1"/>
          </a:gradFill>
          <a:ln w="9525" algn="ctr">
            <a:noFill/>
            <a:miter lim="800000"/>
            <a:headEnd/>
            <a:tailEnd/>
          </a:ln>
          <a:effectLst/>
        </p:spPr>
        <p:txBody>
          <a:bodyPr wrap="none" lIns="91427" tIns="45713" rIns="91427" bIns="45713"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13" name="Line 129"/>
          <p:cNvSpPr>
            <a:spLocks noChangeShapeType="1"/>
          </p:cNvSpPr>
          <p:nvPr/>
        </p:nvSpPr>
        <p:spPr bwMode="gray">
          <a:xfrm flipH="1">
            <a:off x="3353663" y="438150"/>
            <a:ext cx="13597" cy="4569175"/>
          </a:xfrm>
          <a:prstGeom prst="line">
            <a:avLst/>
          </a:prstGeom>
          <a:noFill/>
          <a:ln w="12700">
            <a:solidFill>
              <a:srgbClr val="808080">
                <a:alpha val="50000"/>
              </a:srgbClr>
            </a:solidFill>
            <a:round/>
            <a:headEnd/>
            <a:tailEnd/>
          </a:ln>
          <a:effectLst/>
        </p:spPr>
        <p:txBody>
          <a:bodyPr lIns="91427" tIns="45713" rIns="91427" bIns="45713"/>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pSp>
        <p:nvGrpSpPr>
          <p:cNvPr id="14" name="Group 165"/>
          <p:cNvGrpSpPr>
            <a:grpSpLocks/>
          </p:cNvGrpSpPr>
          <p:nvPr/>
        </p:nvGrpSpPr>
        <p:grpSpPr bwMode="auto">
          <a:xfrm>
            <a:off x="3277463" y="742950"/>
            <a:ext cx="180975" cy="180976"/>
            <a:chOff x="2928" y="2208"/>
            <a:chExt cx="262" cy="262"/>
          </a:xfrm>
        </p:grpSpPr>
        <p:sp>
          <p:nvSpPr>
            <p:cNvPr id="15" name="Oval 166"/>
            <p:cNvSpPr>
              <a:spLocks noChangeArrowheads="1"/>
            </p:cNvSpPr>
            <p:nvPr/>
          </p:nvSpPr>
          <p:spPr bwMode="gray">
            <a:xfrm>
              <a:off x="2928" y="2208"/>
              <a:ext cx="262" cy="262"/>
            </a:xfrm>
            <a:prstGeom prst="ellipse">
              <a:avLst/>
            </a:prstGeom>
            <a:gradFill rotWithShape="1">
              <a:gsLst>
                <a:gs pos="0">
                  <a:srgbClr val="1F497D">
                    <a:gamma/>
                    <a:tint val="28627"/>
                    <a:invGamma/>
                  </a:srgbClr>
                </a:gs>
                <a:gs pos="100000">
                  <a:srgbClr val="1F497D"/>
                </a:gs>
              </a:gsLst>
              <a:lin ang="2700000" scaled="1"/>
            </a:gradFill>
            <a:ln w="12700">
              <a:solidFill>
                <a:srgbClr val="F8F8F8"/>
              </a:solidFill>
              <a:round/>
              <a:headEnd/>
              <a:tailEnd/>
            </a:ln>
            <a:effectLst>
              <a:outerShdw dist="35921" dir="2700000" algn="ctr" rotWithShape="0">
                <a:srgbClr val="1C1C1C">
                  <a:alpha val="50000"/>
                </a:srgbClr>
              </a:outerShdw>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16" name="Oval 167"/>
            <p:cNvSpPr>
              <a:spLocks noChangeArrowheads="1"/>
            </p:cNvSpPr>
            <p:nvPr/>
          </p:nvSpPr>
          <p:spPr bwMode="gray">
            <a:xfrm>
              <a:off x="2949" y="2230"/>
              <a:ext cx="218" cy="218"/>
            </a:xfrm>
            <a:prstGeom prst="ellipse">
              <a:avLst/>
            </a:prstGeom>
            <a:gradFill rotWithShape="1">
              <a:gsLst>
                <a:gs pos="0">
                  <a:srgbClr val="1F497D"/>
                </a:gs>
                <a:gs pos="100000">
                  <a:srgbClr val="1F497D">
                    <a:gamma/>
                    <a:tint val="63529"/>
                    <a:invGamma/>
                  </a:srgbClr>
                </a:gs>
              </a:gsLst>
              <a:lin ang="2700000" scaled="1"/>
            </a:gradFill>
            <a:ln w="12700">
              <a:no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pSp>
      <p:sp>
        <p:nvSpPr>
          <p:cNvPr id="17" name="Rectangle 131"/>
          <p:cNvSpPr>
            <a:spLocks noChangeArrowheads="1"/>
          </p:cNvSpPr>
          <p:nvPr/>
        </p:nvSpPr>
        <p:spPr bwMode="auto">
          <a:xfrm>
            <a:off x="3486020" y="602232"/>
            <a:ext cx="5429380" cy="369318"/>
          </a:xfrm>
          <a:prstGeom prst="rect">
            <a:avLst/>
          </a:prstGeom>
          <a:noFill/>
          <a:ln w="9525">
            <a:noFill/>
            <a:miter lim="800000"/>
            <a:headEnd/>
            <a:tailEnd/>
          </a:ln>
          <a:effectLst/>
        </p:spPr>
        <p:txBody>
          <a:bodyPr wrap="square" lIns="91427" tIns="45713" rIns="91427" bIns="45713">
            <a:spAutoFit/>
          </a:bodyPr>
          <a:lstStyle/>
          <a:p>
            <a:pPr eaLnBrk="1" hangingPunct="1"/>
            <a:r>
              <a:rPr lang="en-US" sz="1800" b="1" dirty="0" err="1" smtClean="0">
                <a:solidFill>
                  <a:srgbClr val="002060"/>
                </a:solidFill>
                <a:latin typeface="Times New Roman" pitchFamily="18" charset="0"/>
                <a:cs typeface="Times New Roman" pitchFamily="18" charset="0"/>
              </a:rPr>
              <a:t>Duy</a:t>
            </a:r>
            <a:r>
              <a:rPr lang="en-US" sz="1800" b="1" dirty="0" smtClean="0">
                <a:solidFill>
                  <a:srgbClr val="002060"/>
                </a:solidFill>
                <a:latin typeface="Times New Roman" pitchFamily="18" charset="0"/>
                <a:cs typeface="Times New Roman" pitchFamily="18" charset="0"/>
              </a:rPr>
              <a:t> </a:t>
            </a:r>
            <a:r>
              <a:rPr lang="en-US" sz="1800" b="1" dirty="0" err="1" smtClean="0">
                <a:solidFill>
                  <a:srgbClr val="002060"/>
                </a:solidFill>
                <a:latin typeface="Times New Roman" pitchFamily="18" charset="0"/>
                <a:cs typeface="Times New Roman" pitchFamily="18" charset="0"/>
              </a:rPr>
              <a:t>trì</a:t>
            </a:r>
            <a:r>
              <a:rPr lang="en-US" sz="1800" b="1" dirty="0" smtClean="0">
                <a:solidFill>
                  <a:srgbClr val="002060"/>
                </a:solidFill>
                <a:latin typeface="Times New Roman" pitchFamily="18" charset="0"/>
                <a:cs typeface="Times New Roman" pitchFamily="18" charset="0"/>
              </a:rPr>
              <a:t> </a:t>
            </a:r>
            <a:r>
              <a:rPr lang="en-US" sz="1800" b="1" dirty="0" err="1" smtClean="0">
                <a:solidFill>
                  <a:srgbClr val="002060"/>
                </a:solidFill>
                <a:latin typeface="Times New Roman" pitchFamily="18" charset="0"/>
                <a:cs typeface="Times New Roman" pitchFamily="18" charset="0"/>
              </a:rPr>
              <a:t>tốc</a:t>
            </a:r>
            <a:r>
              <a:rPr lang="en-US" sz="1800" b="1" dirty="0" smtClean="0">
                <a:solidFill>
                  <a:srgbClr val="002060"/>
                </a:solidFill>
                <a:latin typeface="Times New Roman" pitchFamily="18" charset="0"/>
                <a:cs typeface="Times New Roman" pitchFamily="18" charset="0"/>
              </a:rPr>
              <a:t> </a:t>
            </a:r>
            <a:r>
              <a:rPr lang="en-US" sz="1800" b="1" dirty="0" err="1" smtClean="0">
                <a:solidFill>
                  <a:srgbClr val="002060"/>
                </a:solidFill>
                <a:latin typeface="Times New Roman" pitchFamily="18" charset="0"/>
                <a:cs typeface="Times New Roman" pitchFamily="18" charset="0"/>
              </a:rPr>
              <a:t>độ</a:t>
            </a:r>
            <a:r>
              <a:rPr lang="en-US" sz="1800" b="1" dirty="0" smtClean="0">
                <a:solidFill>
                  <a:srgbClr val="002060"/>
                </a:solidFill>
                <a:latin typeface="Times New Roman" pitchFamily="18" charset="0"/>
                <a:cs typeface="Times New Roman" pitchFamily="18" charset="0"/>
              </a:rPr>
              <a:t> </a:t>
            </a:r>
            <a:r>
              <a:rPr lang="en-US" sz="1800" b="1" dirty="0" err="1" smtClean="0">
                <a:solidFill>
                  <a:srgbClr val="002060"/>
                </a:solidFill>
                <a:latin typeface="Times New Roman" pitchFamily="18" charset="0"/>
                <a:cs typeface="Times New Roman" pitchFamily="18" charset="0"/>
              </a:rPr>
              <a:t>tăng</a:t>
            </a:r>
            <a:r>
              <a:rPr lang="en-US" sz="1800" b="1" dirty="0" smtClean="0">
                <a:solidFill>
                  <a:srgbClr val="002060"/>
                </a:solidFill>
                <a:latin typeface="Times New Roman" pitchFamily="18" charset="0"/>
                <a:cs typeface="Times New Roman" pitchFamily="18" charset="0"/>
              </a:rPr>
              <a:t> </a:t>
            </a:r>
            <a:r>
              <a:rPr lang="en-US" sz="1800" b="1" dirty="0" err="1" smtClean="0">
                <a:solidFill>
                  <a:srgbClr val="002060"/>
                </a:solidFill>
                <a:latin typeface="Times New Roman" pitchFamily="18" charset="0"/>
                <a:cs typeface="Times New Roman" pitchFamily="18" charset="0"/>
              </a:rPr>
              <a:t>trưởng</a:t>
            </a:r>
            <a:r>
              <a:rPr lang="en-US" sz="1800" b="1" dirty="0" smtClean="0">
                <a:solidFill>
                  <a:srgbClr val="002060"/>
                </a:solidFill>
                <a:latin typeface="Times New Roman" pitchFamily="18" charset="0"/>
                <a:cs typeface="Times New Roman" pitchFamily="18" charset="0"/>
              </a:rPr>
              <a:t> </a:t>
            </a:r>
            <a:r>
              <a:rPr lang="en-US" sz="1800" b="1" dirty="0" err="1" smtClean="0">
                <a:solidFill>
                  <a:srgbClr val="002060"/>
                </a:solidFill>
                <a:latin typeface="Times New Roman" pitchFamily="18" charset="0"/>
                <a:cs typeface="Times New Roman" pitchFamily="18" charset="0"/>
              </a:rPr>
              <a:t>xuất</a:t>
            </a:r>
            <a:r>
              <a:rPr lang="en-US" sz="1800" b="1" dirty="0" smtClean="0">
                <a:solidFill>
                  <a:srgbClr val="002060"/>
                </a:solidFill>
                <a:latin typeface="Times New Roman" pitchFamily="18" charset="0"/>
                <a:cs typeface="Times New Roman" pitchFamily="18" charset="0"/>
              </a:rPr>
              <a:t> </a:t>
            </a:r>
            <a:r>
              <a:rPr lang="en-US" sz="1800" b="1" dirty="0" err="1" smtClean="0">
                <a:solidFill>
                  <a:srgbClr val="002060"/>
                </a:solidFill>
                <a:latin typeface="Times New Roman" pitchFamily="18" charset="0"/>
                <a:cs typeface="Times New Roman" pitchFamily="18" charset="0"/>
              </a:rPr>
              <a:t>khẩu</a:t>
            </a:r>
            <a:r>
              <a:rPr lang="en-US" sz="1800" b="1" dirty="0" smtClean="0">
                <a:solidFill>
                  <a:srgbClr val="002060"/>
                </a:solidFill>
                <a:latin typeface="Times New Roman" pitchFamily="18" charset="0"/>
                <a:cs typeface="Times New Roman" pitchFamily="18" charset="0"/>
              </a:rPr>
              <a:t> qua </a:t>
            </a:r>
            <a:r>
              <a:rPr lang="en-US" sz="1800" b="1" dirty="0" err="1" smtClean="0">
                <a:solidFill>
                  <a:srgbClr val="002060"/>
                </a:solidFill>
                <a:latin typeface="Times New Roman" pitchFamily="18" charset="0"/>
                <a:cs typeface="Times New Roman" pitchFamily="18" charset="0"/>
              </a:rPr>
              <a:t>hàng</a:t>
            </a:r>
            <a:r>
              <a:rPr lang="en-US" sz="1800" b="1" dirty="0" smtClean="0">
                <a:solidFill>
                  <a:srgbClr val="002060"/>
                </a:solidFill>
                <a:latin typeface="Times New Roman" pitchFamily="18" charset="0"/>
                <a:cs typeface="Times New Roman" pitchFamily="18" charset="0"/>
              </a:rPr>
              <a:t> </a:t>
            </a:r>
            <a:r>
              <a:rPr lang="en-US" sz="1800" b="1" dirty="0" err="1" smtClean="0">
                <a:solidFill>
                  <a:srgbClr val="002060"/>
                </a:solidFill>
                <a:latin typeface="Times New Roman" pitchFamily="18" charset="0"/>
                <a:cs typeface="Times New Roman" pitchFamily="18" charset="0"/>
              </a:rPr>
              <a:t>năm</a:t>
            </a:r>
            <a:endParaRPr lang="en-US" altLang="en-US" sz="1800" b="1" dirty="0">
              <a:solidFill>
                <a:srgbClr val="002060"/>
              </a:solidFill>
              <a:latin typeface="Times New Roman" pitchFamily="18" charset="0"/>
              <a:cs typeface="Times New Roman" pitchFamily="18" charset="0"/>
            </a:endParaRPr>
          </a:p>
        </p:txBody>
      </p:sp>
      <p:sp>
        <p:nvSpPr>
          <p:cNvPr id="18" name="Rectangle 131"/>
          <p:cNvSpPr>
            <a:spLocks noChangeArrowheads="1"/>
          </p:cNvSpPr>
          <p:nvPr/>
        </p:nvSpPr>
        <p:spPr bwMode="auto">
          <a:xfrm>
            <a:off x="3478974" y="1440432"/>
            <a:ext cx="5360226" cy="369318"/>
          </a:xfrm>
          <a:prstGeom prst="rect">
            <a:avLst/>
          </a:prstGeom>
          <a:noFill/>
          <a:ln w="9525">
            <a:noFill/>
            <a:miter lim="800000"/>
            <a:headEnd/>
            <a:tailEnd/>
          </a:ln>
          <a:effectLst/>
        </p:spPr>
        <p:txBody>
          <a:bodyPr wrap="square" lIns="91427" tIns="45713" rIns="91427" bIns="45713">
            <a:spAutoFit/>
          </a:bodyPr>
          <a:lstStyle/>
          <a:p>
            <a:r>
              <a:rPr lang="en-US" sz="1800" b="1" dirty="0" err="1" smtClean="0">
                <a:solidFill>
                  <a:srgbClr val="002060"/>
                </a:solidFill>
                <a:latin typeface="Times New Roman" pitchFamily="18" charset="0"/>
                <a:cs typeface="Times New Roman" pitchFamily="18" charset="0"/>
              </a:rPr>
              <a:t>Tăng</a:t>
            </a:r>
            <a:r>
              <a:rPr lang="en-US" sz="1800" b="1" dirty="0" smtClean="0">
                <a:solidFill>
                  <a:srgbClr val="002060"/>
                </a:solidFill>
                <a:latin typeface="Times New Roman" pitchFamily="18" charset="0"/>
                <a:cs typeface="Times New Roman" pitchFamily="18" charset="0"/>
              </a:rPr>
              <a:t> </a:t>
            </a:r>
            <a:r>
              <a:rPr lang="en-US" sz="1800" b="1" dirty="0" err="1" smtClean="0">
                <a:solidFill>
                  <a:srgbClr val="002060"/>
                </a:solidFill>
                <a:latin typeface="Times New Roman" pitchFamily="18" charset="0"/>
                <a:cs typeface="Times New Roman" pitchFamily="18" charset="0"/>
              </a:rPr>
              <a:t>được</a:t>
            </a:r>
            <a:r>
              <a:rPr lang="en-US" sz="1800" b="1" dirty="0" smtClean="0">
                <a:solidFill>
                  <a:srgbClr val="002060"/>
                </a:solidFill>
                <a:latin typeface="Times New Roman" pitchFamily="18" charset="0"/>
                <a:cs typeface="Times New Roman" pitchFamily="18" charset="0"/>
              </a:rPr>
              <a:t> KNXK </a:t>
            </a:r>
            <a:r>
              <a:rPr lang="en-US" sz="1800" b="1" dirty="0" err="1" smtClean="0">
                <a:solidFill>
                  <a:srgbClr val="002060"/>
                </a:solidFill>
                <a:latin typeface="Times New Roman" pitchFamily="18" charset="0"/>
                <a:cs typeface="Times New Roman" pitchFamily="18" charset="0"/>
              </a:rPr>
              <a:t>vào</a:t>
            </a:r>
            <a:r>
              <a:rPr lang="en-US" sz="1800" b="1" dirty="0" smtClean="0">
                <a:solidFill>
                  <a:srgbClr val="002060"/>
                </a:solidFill>
                <a:latin typeface="Times New Roman" pitchFamily="18" charset="0"/>
                <a:cs typeface="Times New Roman" pitchFamily="18" charset="0"/>
              </a:rPr>
              <a:t> </a:t>
            </a:r>
            <a:r>
              <a:rPr lang="en-US" sz="1800" b="1" dirty="0" err="1" smtClean="0">
                <a:solidFill>
                  <a:srgbClr val="002060"/>
                </a:solidFill>
                <a:latin typeface="Times New Roman" pitchFamily="18" charset="0"/>
                <a:cs typeface="Times New Roman" pitchFamily="18" charset="0"/>
              </a:rPr>
              <a:t>thị</a:t>
            </a:r>
            <a:r>
              <a:rPr lang="en-US" sz="1800" b="1" dirty="0" smtClean="0">
                <a:solidFill>
                  <a:srgbClr val="002060"/>
                </a:solidFill>
                <a:latin typeface="Times New Roman" pitchFamily="18" charset="0"/>
                <a:cs typeface="Times New Roman" pitchFamily="18" charset="0"/>
              </a:rPr>
              <a:t> </a:t>
            </a:r>
            <a:r>
              <a:rPr lang="en-US" sz="1800" b="1" dirty="0" err="1" smtClean="0">
                <a:solidFill>
                  <a:srgbClr val="002060"/>
                </a:solidFill>
                <a:latin typeface="Times New Roman" pitchFamily="18" charset="0"/>
                <a:cs typeface="Times New Roman" pitchFamily="18" charset="0"/>
              </a:rPr>
              <a:t>trường</a:t>
            </a:r>
            <a:r>
              <a:rPr lang="en-US" sz="1800" b="1" dirty="0" smtClean="0">
                <a:solidFill>
                  <a:srgbClr val="002060"/>
                </a:solidFill>
                <a:latin typeface="Times New Roman" pitchFamily="18" charset="0"/>
                <a:cs typeface="Times New Roman" pitchFamily="18" charset="0"/>
              </a:rPr>
              <a:t> </a:t>
            </a:r>
            <a:r>
              <a:rPr lang="en-US" sz="1800" b="1" dirty="0" err="1" smtClean="0">
                <a:solidFill>
                  <a:srgbClr val="002060"/>
                </a:solidFill>
                <a:latin typeface="Times New Roman" pitchFamily="18" charset="0"/>
                <a:cs typeface="Times New Roman" pitchFamily="18" charset="0"/>
              </a:rPr>
              <a:t>có</a:t>
            </a:r>
            <a:r>
              <a:rPr lang="en-US" sz="1800" b="1" dirty="0" smtClean="0">
                <a:solidFill>
                  <a:srgbClr val="002060"/>
                </a:solidFill>
                <a:latin typeface="Times New Roman" pitchFamily="18" charset="0"/>
                <a:cs typeface="Times New Roman" pitchFamily="18" charset="0"/>
              </a:rPr>
              <a:t> </a:t>
            </a:r>
            <a:r>
              <a:rPr lang="en-US" sz="1800" b="1" dirty="0" err="1" smtClean="0">
                <a:solidFill>
                  <a:srgbClr val="002060"/>
                </a:solidFill>
                <a:latin typeface="Times New Roman" pitchFamily="18" charset="0"/>
                <a:cs typeface="Times New Roman" pitchFamily="18" charset="0"/>
              </a:rPr>
              <a:t>lợi</a:t>
            </a:r>
            <a:r>
              <a:rPr lang="en-US" sz="1800" b="1" dirty="0" smtClean="0">
                <a:solidFill>
                  <a:srgbClr val="002060"/>
                </a:solidFill>
                <a:latin typeface="Times New Roman" pitchFamily="18" charset="0"/>
                <a:cs typeface="Times New Roman" pitchFamily="18" charset="0"/>
              </a:rPr>
              <a:t> </a:t>
            </a:r>
            <a:r>
              <a:rPr lang="en-US" sz="1800" b="1" dirty="0" err="1" smtClean="0">
                <a:solidFill>
                  <a:srgbClr val="002060"/>
                </a:solidFill>
                <a:latin typeface="Times New Roman" pitchFamily="18" charset="0"/>
                <a:cs typeface="Times New Roman" pitchFamily="18" charset="0"/>
              </a:rPr>
              <a:t>thế</a:t>
            </a:r>
            <a:r>
              <a:rPr lang="en-US" sz="1800" b="1" dirty="0" smtClean="0">
                <a:solidFill>
                  <a:srgbClr val="002060"/>
                </a:solidFill>
                <a:latin typeface="Times New Roman" pitchFamily="18" charset="0"/>
                <a:cs typeface="Times New Roman" pitchFamily="18" charset="0"/>
              </a:rPr>
              <a:t> FTA</a:t>
            </a:r>
            <a:endParaRPr lang="vi-VN" sz="1800" b="1" dirty="0">
              <a:solidFill>
                <a:srgbClr val="002060"/>
              </a:solidFill>
              <a:latin typeface="Times New Roman" pitchFamily="18" charset="0"/>
              <a:cs typeface="Times New Roman" pitchFamily="18" charset="0"/>
            </a:endParaRPr>
          </a:p>
        </p:txBody>
      </p:sp>
      <p:grpSp>
        <p:nvGrpSpPr>
          <p:cNvPr id="19" name="Group 165"/>
          <p:cNvGrpSpPr>
            <a:grpSpLocks/>
          </p:cNvGrpSpPr>
          <p:nvPr/>
        </p:nvGrpSpPr>
        <p:grpSpPr bwMode="auto">
          <a:xfrm>
            <a:off x="3277463" y="1552574"/>
            <a:ext cx="180975" cy="180976"/>
            <a:chOff x="2928" y="2208"/>
            <a:chExt cx="262" cy="262"/>
          </a:xfrm>
        </p:grpSpPr>
        <p:sp>
          <p:nvSpPr>
            <p:cNvPr id="20" name="Oval 166"/>
            <p:cNvSpPr>
              <a:spLocks noChangeArrowheads="1"/>
            </p:cNvSpPr>
            <p:nvPr/>
          </p:nvSpPr>
          <p:spPr bwMode="gray">
            <a:xfrm>
              <a:off x="2928" y="2208"/>
              <a:ext cx="262" cy="262"/>
            </a:xfrm>
            <a:prstGeom prst="ellipse">
              <a:avLst/>
            </a:prstGeom>
            <a:gradFill rotWithShape="1">
              <a:gsLst>
                <a:gs pos="0">
                  <a:srgbClr val="1F497D">
                    <a:gamma/>
                    <a:tint val="28627"/>
                    <a:invGamma/>
                  </a:srgbClr>
                </a:gs>
                <a:gs pos="100000">
                  <a:srgbClr val="1F497D"/>
                </a:gs>
              </a:gsLst>
              <a:lin ang="2700000" scaled="1"/>
            </a:gradFill>
            <a:ln w="12700">
              <a:solidFill>
                <a:srgbClr val="F8F8F8"/>
              </a:solidFill>
              <a:round/>
              <a:headEnd/>
              <a:tailEnd/>
            </a:ln>
            <a:effectLst>
              <a:outerShdw dist="35921" dir="2700000" algn="ctr" rotWithShape="0">
                <a:srgbClr val="1C1C1C">
                  <a:alpha val="50000"/>
                </a:srgbClr>
              </a:outerShdw>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21" name="Oval 167"/>
            <p:cNvSpPr>
              <a:spLocks noChangeArrowheads="1"/>
            </p:cNvSpPr>
            <p:nvPr/>
          </p:nvSpPr>
          <p:spPr bwMode="gray">
            <a:xfrm>
              <a:off x="2949" y="2230"/>
              <a:ext cx="218" cy="218"/>
            </a:xfrm>
            <a:prstGeom prst="ellipse">
              <a:avLst/>
            </a:prstGeom>
            <a:gradFill rotWithShape="1">
              <a:gsLst>
                <a:gs pos="0">
                  <a:srgbClr val="1F497D"/>
                </a:gs>
                <a:gs pos="100000">
                  <a:srgbClr val="1F497D">
                    <a:gamma/>
                    <a:tint val="63529"/>
                    <a:invGamma/>
                  </a:srgbClr>
                </a:gs>
              </a:gsLst>
              <a:lin ang="2700000" scaled="1"/>
            </a:gradFill>
            <a:ln w="12700">
              <a:no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pSp>
      <p:sp>
        <p:nvSpPr>
          <p:cNvPr id="22" name="Rectangle 131"/>
          <p:cNvSpPr>
            <a:spLocks noChangeArrowheads="1"/>
          </p:cNvSpPr>
          <p:nvPr/>
        </p:nvSpPr>
        <p:spPr bwMode="auto">
          <a:xfrm>
            <a:off x="3505200" y="2266950"/>
            <a:ext cx="5334000" cy="369318"/>
          </a:xfrm>
          <a:prstGeom prst="rect">
            <a:avLst/>
          </a:prstGeom>
          <a:noFill/>
          <a:ln w="9525">
            <a:noFill/>
            <a:miter lim="800000"/>
            <a:headEnd/>
            <a:tailEnd/>
          </a:ln>
          <a:effectLst/>
        </p:spPr>
        <p:txBody>
          <a:bodyPr wrap="square" lIns="91427" tIns="45713" rIns="91427" bIns="45713">
            <a:spAutoFit/>
          </a:bodyPr>
          <a:lstStyle/>
          <a:p>
            <a:pPr>
              <a:buClr>
                <a:srgbClr val="FF0066"/>
              </a:buClr>
              <a:buSzPct val="75000"/>
            </a:pPr>
            <a:r>
              <a:rPr lang="en-US" sz="1800" b="1" dirty="0">
                <a:solidFill>
                  <a:srgbClr val="002060"/>
                </a:solidFill>
                <a:latin typeface="Times New Roman" pitchFamily="18" charset="0"/>
                <a:cs typeface="Times New Roman" pitchFamily="18" charset="0"/>
              </a:rPr>
              <a:t> </a:t>
            </a:r>
            <a:r>
              <a:rPr lang="en-US" sz="1800" b="1" dirty="0" err="1" smtClean="0">
                <a:solidFill>
                  <a:srgbClr val="002060"/>
                </a:solidFill>
                <a:latin typeface="Times New Roman" pitchFamily="18" charset="0"/>
                <a:cs typeface="Times New Roman" pitchFamily="18" charset="0"/>
              </a:rPr>
              <a:t>Đa</a:t>
            </a:r>
            <a:r>
              <a:rPr lang="en-US" sz="1800" b="1" dirty="0" smtClean="0">
                <a:solidFill>
                  <a:srgbClr val="002060"/>
                </a:solidFill>
                <a:latin typeface="Times New Roman" pitchFamily="18" charset="0"/>
                <a:cs typeface="Times New Roman" pitchFamily="18" charset="0"/>
              </a:rPr>
              <a:t> </a:t>
            </a:r>
            <a:r>
              <a:rPr lang="en-US" sz="1800" b="1" dirty="0" err="1" smtClean="0">
                <a:solidFill>
                  <a:srgbClr val="002060"/>
                </a:solidFill>
                <a:latin typeface="Times New Roman" pitchFamily="18" charset="0"/>
                <a:cs typeface="Times New Roman" pitchFamily="18" charset="0"/>
              </a:rPr>
              <a:t>dạng</a:t>
            </a:r>
            <a:r>
              <a:rPr lang="en-US" sz="1800" b="1" dirty="0" smtClean="0">
                <a:solidFill>
                  <a:srgbClr val="002060"/>
                </a:solidFill>
                <a:latin typeface="Times New Roman" pitchFamily="18" charset="0"/>
                <a:cs typeface="Times New Roman" pitchFamily="18" charset="0"/>
              </a:rPr>
              <a:t> </a:t>
            </a:r>
            <a:r>
              <a:rPr lang="en-US" sz="1800" b="1" dirty="0" err="1" smtClean="0">
                <a:solidFill>
                  <a:srgbClr val="002060"/>
                </a:solidFill>
                <a:latin typeface="Times New Roman" pitchFamily="18" charset="0"/>
                <a:cs typeface="Times New Roman" pitchFamily="18" charset="0"/>
              </a:rPr>
              <a:t>nguồn</a:t>
            </a:r>
            <a:r>
              <a:rPr lang="en-US" sz="1800" b="1" dirty="0" smtClean="0">
                <a:solidFill>
                  <a:srgbClr val="002060"/>
                </a:solidFill>
                <a:latin typeface="Times New Roman" pitchFamily="18" charset="0"/>
                <a:cs typeface="Times New Roman" pitchFamily="18" charset="0"/>
              </a:rPr>
              <a:t> </a:t>
            </a:r>
            <a:r>
              <a:rPr lang="en-US" sz="1800" b="1" dirty="0" err="1" smtClean="0">
                <a:solidFill>
                  <a:srgbClr val="002060"/>
                </a:solidFill>
                <a:latin typeface="Times New Roman" pitchFamily="18" charset="0"/>
                <a:cs typeface="Times New Roman" pitchFamily="18" charset="0"/>
              </a:rPr>
              <a:t>nguyên</a:t>
            </a:r>
            <a:r>
              <a:rPr lang="en-US" sz="1800" b="1" dirty="0" smtClean="0">
                <a:solidFill>
                  <a:srgbClr val="002060"/>
                </a:solidFill>
                <a:latin typeface="Times New Roman" pitchFamily="18" charset="0"/>
                <a:cs typeface="Times New Roman" pitchFamily="18" charset="0"/>
              </a:rPr>
              <a:t> </a:t>
            </a:r>
            <a:r>
              <a:rPr lang="en-US" sz="1800" b="1" dirty="0" err="1" smtClean="0">
                <a:solidFill>
                  <a:srgbClr val="002060"/>
                </a:solidFill>
                <a:latin typeface="Times New Roman" pitchFamily="18" charset="0"/>
                <a:cs typeface="Times New Roman" pitchFamily="18" charset="0"/>
              </a:rPr>
              <a:t>liệu</a:t>
            </a:r>
            <a:r>
              <a:rPr lang="en-US" sz="1800" b="1" dirty="0" smtClean="0">
                <a:solidFill>
                  <a:srgbClr val="002060"/>
                </a:solidFill>
                <a:latin typeface="Times New Roman" pitchFamily="18" charset="0"/>
                <a:cs typeface="Times New Roman" pitchFamily="18" charset="0"/>
              </a:rPr>
              <a:t> </a:t>
            </a:r>
            <a:r>
              <a:rPr lang="en-US" sz="1800" b="1" dirty="0" err="1" smtClean="0">
                <a:solidFill>
                  <a:srgbClr val="002060"/>
                </a:solidFill>
                <a:latin typeface="Times New Roman" pitchFamily="18" charset="0"/>
                <a:cs typeface="Times New Roman" pitchFamily="18" charset="0"/>
              </a:rPr>
              <a:t>hải</a:t>
            </a:r>
            <a:r>
              <a:rPr lang="en-US" sz="1800" b="1" dirty="0" smtClean="0">
                <a:solidFill>
                  <a:srgbClr val="002060"/>
                </a:solidFill>
                <a:latin typeface="Times New Roman" pitchFamily="18" charset="0"/>
                <a:cs typeface="Times New Roman" pitchFamily="18" charset="0"/>
              </a:rPr>
              <a:t> </a:t>
            </a:r>
            <a:r>
              <a:rPr lang="en-US" sz="1800" b="1" dirty="0" err="1" smtClean="0">
                <a:solidFill>
                  <a:srgbClr val="002060"/>
                </a:solidFill>
                <a:latin typeface="Times New Roman" pitchFamily="18" charset="0"/>
                <a:cs typeface="Times New Roman" pitchFamily="18" charset="0"/>
              </a:rPr>
              <a:t>sản</a:t>
            </a:r>
            <a:r>
              <a:rPr lang="en-US" sz="1800" b="1" dirty="0" smtClean="0">
                <a:solidFill>
                  <a:srgbClr val="002060"/>
                </a:solidFill>
                <a:latin typeface="Times New Roman" pitchFamily="18" charset="0"/>
                <a:cs typeface="Times New Roman" pitchFamily="18" charset="0"/>
              </a:rPr>
              <a:t> </a:t>
            </a:r>
            <a:r>
              <a:rPr lang="en-US" sz="1800" b="1" dirty="0" err="1" smtClean="0">
                <a:solidFill>
                  <a:srgbClr val="002060"/>
                </a:solidFill>
                <a:latin typeface="Times New Roman" pitchFamily="18" charset="0"/>
                <a:cs typeface="Times New Roman" pitchFamily="18" charset="0"/>
              </a:rPr>
              <a:t>cho</a:t>
            </a:r>
            <a:r>
              <a:rPr lang="en-US" sz="1800" b="1" dirty="0" smtClean="0">
                <a:solidFill>
                  <a:srgbClr val="002060"/>
                </a:solidFill>
                <a:latin typeface="Times New Roman" pitchFamily="18" charset="0"/>
                <a:cs typeface="Times New Roman" pitchFamily="18" charset="0"/>
              </a:rPr>
              <a:t> XK</a:t>
            </a:r>
            <a:endParaRPr lang="en-US" sz="1800" b="1" dirty="0">
              <a:solidFill>
                <a:srgbClr val="002060"/>
              </a:solidFill>
              <a:latin typeface="Times New Roman" pitchFamily="18" charset="0"/>
              <a:cs typeface="Times New Roman" pitchFamily="18" charset="0"/>
            </a:endParaRPr>
          </a:p>
        </p:txBody>
      </p:sp>
      <p:grpSp>
        <p:nvGrpSpPr>
          <p:cNvPr id="23" name="Group 165"/>
          <p:cNvGrpSpPr>
            <a:grpSpLocks/>
          </p:cNvGrpSpPr>
          <p:nvPr/>
        </p:nvGrpSpPr>
        <p:grpSpPr bwMode="auto">
          <a:xfrm>
            <a:off x="3277463" y="2343150"/>
            <a:ext cx="180975" cy="180976"/>
            <a:chOff x="2928" y="2208"/>
            <a:chExt cx="262" cy="262"/>
          </a:xfrm>
        </p:grpSpPr>
        <p:sp>
          <p:nvSpPr>
            <p:cNvPr id="24" name="Oval 166"/>
            <p:cNvSpPr>
              <a:spLocks noChangeArrowheads="1"/>
            </p:cNvSpPr>
            <p:nvPr/>
          </p:nvSpPr>
          <p:spPr bwMode="gray">
            <a:xfrm>
              <a:off x="2928" y="2208"/>
              <a:ext cx="262" cy="262"/>
            </a:xfrm>
            <a:prstGeom prst="ellipse">
              <a:avLst/>
            </a:prstGeom>
            <a:gradFill rotWithShape="1">
              <a:gsLst>
                <a:gs pos="0">
                  <a:srgbClr val="1F497D">
                    <a:gamma/>
                    <a:tint val="28627"/>
                    <a:invGamma/>
                  </a:srgbClr>
                </a:gs>
                <a:gs pos="100000">
                  <a:srgbClr val="1F497D"/>
                </a:gs>
              </a:gsLst>
              <a:lin ang="2700000" scaled="1"/>
            </a:gradFill>
            <a:ln w="12700">
              <a:solidFill>
                <a:srgbClr val="F8F8F8"/>
              </a:solidFill>
              <a:round/>
              <a:headEnd/>
              <a:tailEnd/>
            </a:ln>
            <a:effectLst>
              <a:outerShdw dist="35921" dir="2700000" algn="ctr" rotWithShape="0">
                <a:srgbClr val="1C1C1C">
                  <a:alpha val="50000"/>
                </a:srgbClr>
              </a:outerShdw>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25" name="Oval 167"/>
            <p:cNvSpPr>
              <a:spLocks noChangeArrowheads="1"/>
            </p:cNvSpPr>
            <p:nvPr/>
          </p:nvSpPr>
          <p:spPr bwMode="gray">
            <a:xfrm>
              <a:off x="2949" y="2230"/>
              <a:ext cx="218" cy="218"/>
            </a:xfrm>
            <a:prstGeom prst="ellipse">
              <a:avLst/>
            </a:prstGeom>
            <a:gradFill rotWithShape="1">
              <a:gsLst>
                <a:gs pos="0">
                  <a:srgbClr val="1F497D"/>
                </a:gs>
                <a:gs pos="100000">
                  <a:srgbClr val="1F497D">
                    <a:gamma/>
                    <a:tint val="63529"/>
                    <a:invGamma/>
                  </a:srgbClr>
                </a:gs>
              </a:gsLst>
              <a:lin ang="2700000" scaled="1"/>
            </a:gradFill>
            <a:ln w="12700">
              <a:no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pSp>
      <p:grpSp>
        <p:nvGrpSpPr>
          <p:cNvPr id="27" name="Group 165"/>
          <p:cNvGrpSpPr>
            <a:grpSpLocks/>
          </p:cNvGrpSpPr>
          <p:nvPr/>
        </p:nvGrpSpPr>
        <p:grpSpPr bwMode="auto">
          <a:xfrm>
            <a:off x="3277463" y="3152774"/>
            <a:ext cx="180975" cy="180976"/>
            <a:chOff x="2928" y="2208"/>
            <a:chExt cx="262" cy="262"/>
          </a:xfrm>
        </p:grpSpPr>
        <p:sp>
          <p:nvSpPr>
            <p:cNvPr id="28" name="Oval 166"/>
            <p:cNvSpPr>
              <a:spLocks noChangeArrowheads="1"/>
            </p:cNvSpPr>
            <p:nvPr/>
          </p:nvSpPr>
          <p:spPr bwMode="gray">
            <a:xfrm>
              <a:off x="2928" y="2208"/>
              <a:ext cx="262" cy="262"/>
            </a:xfrm>
            <a:prstGeom prst="ellipse">
              <a:avLst/>
            </a:prstGeom>
            <a:gradFill rotWithShape="1">
              <a:gsLst>
                <a:gs pos="0">
                  <a:srgbClr val="1F497D">
                    <a:gamma/>
                    <a:tint val="28627"/>
                    <a:invGamma/>
                  </a:srgbClr>
                </a:gs>
                <a:gs pos="100000">
                  <a:srgbClr val="1F497D"/>
                </a:gs>
              </a:gsLst>
              <a:lin ang="2700000" scaled="1"/>
            </a:gradFill>
            <a:ln w="12700">
              <a:solidFill>
                <a:srgbClr val="F8F8F8"/>
              </a:solidFill>
              <a:round/>
              <a:headEnd/>
              <a:tailEnd/>
            </a:ln>
            <a:effectLst>
              <a:outerShdw dist="35921" dir="2700000" algn="ctr" rotWithShape="0">
                <a:srgbClr val="1C1C1C">
                  <a:alpha val="50000"/>
                </a:srgbClr>
              </a:outerShdw>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29" name="Oval 167"/>
            <p:cNvSpPr>
              <a:spLocks noChangeArrowheads="1"/>
            </p:cNvSpPr>
            <p:nvPr/>
          </p:nvSpPr>
          <p:spPr bwMode="gray">
            <a:xfrm>
              <a:off x="2949" y="2230"/>
              <a:ext cx="218" cy="218"/>
            </a:xfrm>
            <a:prstGeom prst="ellipse">
              <a:avLst/>
            </a:prstGeom>
            <a:gradFill rotWithShape="1">
              <a:gsLst>
                <a:gs pos="0">
                  <a:srgbClr val="1F497D"/>
                </a:gs>
                <a:gs pos="100000">
                  <a:srgbClr val="1F497D">
                    <a:gamma/>
                    <a:tint val="63529"/>
                    <a:invGamma/>
                  </a:srgbClr>
                </a:gs>
              </a:gsLst>
              <a:lin ang="2700000" scaled="1"/>
            </a:gradFill>
            <a:ln w="12700">
              <a:no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pSp>
      <p:sp>
        <p:nvSpPr>
          <p:cNvPr id="30" name="Rectangle 131"/>
          <p:cNvSpPr>
            <a:spLocks noChangeArrowheads="1"/>
          </p:cNvSpPr>
          <p:nvPr/>
        </p:nvSpPr>
        <p:spPr bwMode="auto">
          <a:xfrm>
            <a:off x="3479344" y="3028950"/>
            <a:ext cx="5283656" cy="369318"/>
          </a:xfrm>
          <a:prstGeom prst="rect">
            <a:avLst/>
          </a:prstGeom>
          <a:noFill/>
          <a:ln w="9525">
            <a:noFill/>
            <a:miter lim="800000"/>
            <a:headEnd/>
            <a:tailEnd/>
          </a:ln>
          <a:effectLst/>
        </p:spPr>
        <p:txBody>
          <a:bodyPr wrap="square" lIns="91427" tIns="45713" rIns="91427" bIns="45713">
            <a:spAutoFit/>
          </a:bodyPr>
          <a:lstStyle/>
          <a:p>
            <a:pPr>
              <a:buClr>
                <a:srgbClr val="FF0066"/>
              </a:buClr>
              <a:buSzPct val="75000"/>
              <a:buFont typeface="Arial" charset="0"/>
              <a:buNone/>
            </a:pPr>
            <a:r>
              <a:rPr lang="en-US" sz="1800" b="1" dirty="0">
                <a:solidFill>
                  <a:srgbClr val="002060"/>
                </a:solidFill>
                <a:latin typeface="Times New Roman" pitchFamily="18" charset="0"/>
                <a:cs typeface="Times New Roman" pitchFamily="18" charset="0"/>
              </a:rPr>
              <a:t> </a:t>
            </a:r>
            <a:r>
              <a:rPr lang="en-US" sz="1800" b="1" dirty="0" err="1" smtClean="0">
                <a:solidFill>
                  <a:srgbClr val="002060"/>
                </a:solidFill>
                <a:latin typeface="Times New Roman" pitchFamily="18" charset="0"/>
                <a:cs typeface="Times New Roman" pitchFamily="18" charset="0"/>
              </a:rPr>
              <a:t>Nhanh</a:t>
            </a:r>
            <a:r>
              <a:rPr lang="en-US" sz="1800" b="1" dirty="0" smtClean="0">
                <a:solidFill>
                  <a:srgbClr val="002060"/>
                </a:solidFill>
                <a:latin typeface="Times New Roman" pitchFamily="18" charset="0"/>
                <a:cs typeface="Times New Roman" pitchFamily="18" charset="0"/>
              </a:rPr>
              <a:t> </a:t>
            </a:r>
            <a:r>
              <a:rPr lang="en-US" sz="1800" b="1" dirty="0" err="1" smtClean="0">
                <a:solidFill>
                  <a:srgbClr val="002060"/>
                </a:solidFill>
                <a:latin typeface="Times New Roman" pitchFamily="18" charset="0"/>
                <a:cs typeface="Times New Roman" pitchFamily="18" charset="0"/>
              </a:rPr>
              <a:t>chóng</a:t>
            </a:r>
            <a:r>
              <a:rPr lang="en-US" sz="1800" b="1" dirty="0" smtClean="0">
                <a:solidFill>
                  <a:srgbClr val="002060"/>
                </a:solidFill>
                <a:latin typeface="Times New Roman" pitchFamily="18" charset="0"/>
                <a:cs typeface="Times New Roman" pitchFamily="18" charset="0"/>
              </a:rPr>
              <a:t> </a:t>
            </a:r>
            <a:r>
              <a:rPr lang="en-US" sz="1800" b="1" dirty="0" err="1" smtClean="0">
                <a:solidFill>
                  <a:srgbClr val="002060"/>
                </a:solidFill>
                <a:latin typeface="Times New Roman" pitchFamily="18" charset="0"/>
                <a:cs typeface="Times New Roman" pitchFamily="18" charset="0"/>
              </a:rPr>
              <a:t>được</a:t>
            </a:r>
            <a:r>
              <a:rPr lang="en-US" sz="1800" b="1" dirty="0" smtClean="0">
                <a:solidFill>
                  <a:srgbClr val="002060"/>
                </a:solidFill>
                <a:latin typeface="Times New Roman" pitchFamily="18" charset="0"/>
                <a:cs typeface="Times New Roman" pitchFamily="18" charset="0"/>
              </a:rPr>
              <a:t> </a:t>
            </a:r>
            <a:r>
              <a:rPr lang="en-US" sz="1800" b="1" dirty="0" err="1" smtClean="0">
                <a:solidFill>
                  <a:srgbClr val="002060"/>
                </a:solidFill>
                <a:latin typeface="Times New Roman" pitchFamily="18" charset="0"/>
                <a:cs typeface="Times New Roman" pitchFamily="18" charset="0"/>
              </a:rPr>
              <a:t>gỡ</a:t>
            </a:r>
            <a:r>
              <a:rPr lang="en-US" sz="1800" b="1" dirty="0" smtClean="0">
                <a:solidFill>
                  <a:srgbClr val="002060"/>
                </a:solidFill>
                <a:latin typeface="Times New Roman" pitchFamily="18" charset="0"/>
                <a:cs typeface="Times New Roman" pitchFamily="18" charset="0"/>
              </a:rPr>
              <a:t> </a:t>
            </a:r>
            <a:r>
              <a:rPr lang="en-US" sz="1800" b="1" dirty="0" err="1" smtClean="0">
                <a:solidFill>
                  <a:srgbClr val="002060"/>
                </a:solidFill>
                <a:latin typeface="Times New Roman" pitchFamily="18" charset="0"/>
                <a:cs typeface="Times New Roman" pitchFamily="18" charset="0"/>
              </a:rPr>
              <a:t>thẻ</a:t>
            </a:r>
            <a:r>
              <a:rPr lang="en-US" sz="1800" b="1" dirty="0" smtClean="0">
                <a:solidFill>
                  <a:srgbClr val="002060"/>
                </a:solidFill>
                <a:latin typeface="Times New Roman" pitchFamily="18" charset="0"/>
                <a:cs typeface="Times New Roman" pitchFamily="18" charset="0"/>
              </a:rPr>
              <a:t> </a:t>
            </a:r>
            <a:r>
              <a:rPr lang="en-US" sz="1800" b="1" dirty="0" err="1" smtClean="0">
                <a:solidFill>
                  <a:srgbClr val="002060"/>
                </a:solidFill>
                <a:latin typeface="Times New Roman" pitchFamily="18" charset="0"/>
                <a:cs typeface="Times New Roman" pitchFamily="18" charset="0"/>
              </a:rPr>
              <a:t>vàng</a:t>
            </a:r>
            <a:r>
              <a:rPr lang="en-US" sz="1800" b="1" dirty="0" smtClean="0">
                <a:solidFill>
                  <a:srgbClr val="002060"/>
                </a:solidFill>
                <a:latin typeface="Times New Roman" pitchFamily="18" charset="0"/>
                <a:cs typeface="Times New Roman" pitchFamily="18" charset="0"/>
              </a:rPr>
              <a:t> IUU</a:t>
            </a:r>
            <a:endParaRPr lang="en-US" sz="1800" b="1" dirty="0">
              <a:solidFill>
                <a:srgbClr val="002060"/>
              </a:solidFill>
              <a:latin typeface="Times New Roman" pitchFamily="18" charset="0"/>
              <a:cs typeface="Times New Roman" pitchFamily="18" charset="0"/>
            </a:endParaRPr>
          </a:p>
        </p:txBody>
      </p:sp>
      <p:grpSp>
        <p:nvGrpSpPr>
          <p:cNvPr id="31" name="Group 165"/>
          <p:cNvGrpSpPr>
            <a:grpSpLocks/>
          </p:cNvGrpSpPr>
          <p:nvPr/>
        </p:nvGrpSpPr>
        <p:grpSpPr bwMode="auto">
          <a:xfrm>
            <a:off x="3277463" y="3914774"/>
            <a:ext cx="180975" cy="180976"/>
            <a:chOff x="2928" y="2208"/>
            <a:chExt cx="262" cy="262"/>
          </a:xfrm>
        </p:grpSpPr>
        <p:sp>
          <p:nvSpPr>
            <p:cNvPr id="32" name="Oval 166"/>
            <p:cNvSpPr>
              <a:spLocks noChangeArrowheads="1"/>
            </p:cNvSpPr>
            <p:nvPr/>
          </p:nvSpPr>
          <p:spPr bwMode="gray">
            <a:xfrm>
              <a:off x="2928" y="2208"/>
              <a:ext cx="262" cy="262"/>
            </a:xfrm>
            <a:prstGeom prst="ellipse">
              <a:avLst/>
            </a:prstGeom>
            <a:gradFill rotWithShape="1">
              <a:gsLst>
                <a:gs pos="0">
                  <a:srgbClr val="1F497D">
                    <a:gamma/>
                    <a:tint val="28627"/>
                    <a:invGamma/>
                  </a:srgbClr>
                </a:gs>
                <a:gs pos="100000">
                  <a:srgbClr val="1F497D"/>
                </a:gs>
              </a:gsLst>
              <a:lin ang="2700000" scaled="1"/>
            </a:gradFill>
            <a:ln w="12700">
              <a:solidFill>
                <a:srgbClr val="F8F8F8"/>
              </a:solidFill>
              <a:round/>
              <a:headEnd/>
              <a:tailEnd/>
            </a:ln>
            <a:effectLst>
              <a:outerShdw dist="35921" dir="2700000" algn="ctr" rotWithShape="0">
                <a:srgbClr val="1C1C1C">
                  <a:alpha val="50000"/>
                </a:srgbClr>
              </a:outerShdw>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3" name="Oval 167"/>
            <p:cNvSpPr>
              <a:spLocks noChangeArrowheads="1"/>
            </p:cNvSpPr>
            <p:nvPr/>
          </p:nvSpPr>
          <p:spPr bwMode="gray">
            <a:xfrm>
              <a:off x="2949" y="2230"/>
              <a:ext cx="218" cy="218"/>
            </a:xfrm>
            <a:prstGeom prst="ellipse">
              <a:avLst/>
            </a:prstGeom>
            <a:gradFill rotWithShape="1">
              <a:gsLst>
                <a:gs pos="0">
                  <a:srgbClr val="1F497D"/>
                </a:gs>
                <a:gs pos="100000">
                  <a:srgbClr val="1F497D">
                    <a:gamma/>
                    <a:tint val="63529"/>
                    <a:invGamma/>
                  </a:srgbClr>
                </a:gs>
              </a:gsLst>
              <a:lin ang="2700000" scaled="1"/>
            </a:gradFill>
            <a:ln w="12700">
              <a:no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pSp>
      <p:sp>
        <p:nvSpPr>
          <p:cNvPr id="34" name="Rectangle 131"/>
          <p:cNvSpPr>
            <a:spLocks noChangeArrowheads="1"/>
          </p:cNvSpPr>
          <p:nvPr/>
        </p:nvSpPr>
        <p:spPr bwMode="auto">
          <a:xfrm>
            <a:off x="3527068" y="3802632"/>
            <a:ext cx="5312131" cy="369318"/>
          </a:xfrm>
          <a:prstGeom prst="rect">
            <a:avLst/>
          </a:prstGeom>
          <a:noFill/>
          <a:ln w="9525">
            <a:noFill/>
            <a:miter lim="800000"/>
            <a:headEnd/>
            <a:tailEnd/>
          </a:ln>
          <a:effectLst/>
        </p:spPr>
        <p:txBody>
          <a:bodyPr wrap="square" lIns="91427" tIns="45713" rIns="91427" bIns="45713">
            <a:spAutoFit/>
          </a:bodyPr>
          <a:lstStyle/>
          <a:p>
            <a:pPr>
              <a:buClr>
                <a:srgbClr val="FF0066"/>
              </a:buClr>
              <a:buSzPct val="75000"/>
            </a:pPr>
            <a:r>
              <a:rPr lang="en-US" sz="1800" b="1" dirty="0" smtClean="0">
                <a:solidFill>
                  <a:srgbClr val="002060"/>
                </a:solidFill>
                <a:latin typeface="Times New Roman" pitchFamily="18" charset="0"/>
                <a:cs typeface="Times New Roman" pitchFamily="18" charset="0"/>
              </a:rPr>
              <a:t>D</a:t>
            </a:r>
            <a:r>
              <a:rPr lang="vi-VN" sz="1800" b="1" dirty="0" smtClean="0">
                <a:solidFill>
                  <a:srgbClr val="002060"/>
                </a:solidFill>
                <a:latin typeface="Times New Roman" pitchFamily="18" charset="0"/>
                <a:cs typeface="Times New Roman" pitchFamily="18" charset="0"/>
              </a:rPr>
              <a:t>uy </a:t>
            </a:r>
            <a:r>
              <a:rPr lang="vi-VN" sz="1800" b="1" dirty="0">
                <a:solidFill>
                  <a:srgbClr val="002060"/>
                </a:solidFill>
                <a:latin typeface="Times New Roman" pitchFamily="18" charset="0"/>
                <a:cs typeface="Times New Roman" pitchFamily="18" charset="0"/>
              </a:rPr>
              <a:t>trì và phát triển </a:t>
            </a:r>
            <a:r>
              <a:rPr lang="en-US" sz="1800" b="1" dirty="0" err="1" smtClean="0">
                <a:solidFill>
                  <a:srgbClr val="002060"/>
                </a:solidFill>
                <a:latin typeface="Times New Roman" pitchFamily="18" charset="0"/>
                <a:cs typeface="Times New Roman" pitchFamily="18" charset="0"/>
              </a:rPr>
              <a:t>sự</a:t>
            </a:r>
            <a:r>
              <a:rPr lang="en-US" sz="1800" b="1" dirty="0" smtClean="0">
                <a:solidFill>
                  <a:srgbClr val="002060"/>
                </a:solidFill>
                <a:latin typeface="Times New Roman" pitchFamily="18" charset="0"/>
                <a:cs typeface="Times New Roman" pitchFamily="18" charset="0"/>
              </a:rPr>
              <a:t> </a:t>
            </a:r>
            <a:r>
              <a:rPr lang="en-US" sz="1800" b="1" dirty="0" err="1" smtClean="0">
                <a:solidFill>
                  <a:srgbClr val="002060"/>
                </a:solidFill>
                <a:latin typeface="Times New Roman" pitchFamily="18" charset="0"/>
                <a:cs typeface="Times New Roman" pitchFamily="18" charset="0"/>
              </a:rPr>
              <a:t>kết</a:t>
            </a:r>
            <a:r>
              <a:rPr lang="en-US" sz="1800" b="1" dirty="0" smtClean="0">
                <a:solidFill>
                  <a:srgbClr val="002060"/>
                </a:solidFill>
                <a:latin typeface="Times New Roman" pitchFamily="18" charset="0"/>
                <a:cs typeface="Times New Roman" pitchFamily="18" charset="0"/>
              </a:rPr>
              <a:t> </a:t>
            </a:r>
            <a:r>
              <a:rPr lang="en-US" sz="1800" b="1" dirty="0" err="1" smtClean="0">
                <a:solidFill>
                  <a:srgbClr val="002060"/>
                </a:solidFill>
                <a:latin typeface="Times New Roman" pitchFamily="18" charset="0"/>
                <a:cs typeface="Times New Roman" pitchFamily="18" charset="0"/>
              </a:rPr>
              <a:t>nối</a:t>
            </a:r>
            <a:r>
              <a:rPr lang="en-US" sz="1800" b="1" dirty="0" smtClean="0">
                <a:solidFill>
                  <a:srgbClr val="002060"/>
                </a:solidFill>
                <a:latin typeface="Times New Roman" pitchFamily="18" charset="0"/>
                <a:cs typeface="Times New Roman" pitchFamily="18" charset="0"/>
              </a:rPr>
              <a:t> </a:t>
            </a:r>
            <a:r>
              <a:rPr lang="en-US" sz="1800" b="1" dirty="0" err="1" smtClean="0">
                <a:solidFill>
                  <a:srgbClr val="002060"/>
                </a:solidFill>
                <a:latin typeface="Times New Roman" pitchFamily="18" charset="0"/>
                <a:cs typeface="Times New Roman" pitchFamily="18" charset="0"/>
              </a:rPr>
              <a:t>giữa</a:t>
            </a:r>
            <a:r>
              <a:rPr lang="en-US" sz="1800" b="1" dirty="0" smtClean="0">
                <a:solidFill>
                  <a:srgbClr val="002060"/>
                </a:solidFill>
                <a:latin typeface="Times New Roman" pitchFamily="18" charset="0"/>
                <a:cs typeface="Times New Roman" pitchFamily="18" charset="0"/>
              </a:rPr>
              <a:t> </a:t>
            </a:r>
            <a:r>
              <a:rPr lang="en-US" sz="1800" b="1" dirty="0" err="1" smtClean="0">
                <a:solidFill>
                  <a:srgbClr val="002060"/>
                </a:solidFill>
                <a:latin typeface="Times New Roman" pitchFamily="18" charset="0"/>
                <a:cs typeface="Times New Roman" pitchFamily="18" charset="0"/>
              </a:rPr>
              <a:t>các</a:t>
            </a:r>
            <a:r>
              <a:rPr lang="en-US" sz="1800" b="1" dirty="0" smtClean="0">
                <a:solidFill>
                  <a:srgbClr val="002060"/>
                </a:solidFill>
                <a:latin typeface="Times New Roman" pitchFamily="18" charset="0"/>
                <a:cs typeface="Times New Roman" pitchFamily="18" charset="0"/>
              </a:rPr>
              <a:t> </a:t>
            </a:r>
            <a:r>
              <a:rPr lang="en-US" sz="1800" b="1" dirty="0" err="1" smtClean="0">
                <a:solidFill>
                  <a:srgbClr val="002060"/>
                </a:solidFill>
                <a:latin typeface="Times New Roman" pitchFamily="18" charset="0"/>
                <a:cs typeface="Times New Roman" pitchFamily="18" charset="0"/>
              </a:rPr>
              <a:t>thành</a:t>
            </a:r>
            <a:r>
              <a:rPr lang="en-US" sz="1800" b="1" dirty="0" smtClean="0">
                <a:solidFill>
                  <a:srgbClr val="002060"/>
                </a:solidFill>
                <a:latin typeface="Times New Roman" pitchFamily="18" charset="0"/>
                <a:cs typeface="Times New Roman" pitchFamily="18" charset="0"/>
              </a:rPr>
              <a:t> </a:t>
            </a:r>
            <a:r>
              <a:rPr lang="en-US" sz="1800" b="1" dirty="0" err="1" smtClean="0">
                <a:solidFill>
                  <a:srgbClr val="002060"/>
                </a:solidFill>
                <a:latin typeface="Times New Roman" pitchFamily="18" charset="0"/>
                <a:cs typeface="Times New Roman" pitchFamily="18" charset="0"/>
              </a:rPr>
              <a:t>viên</a:t>
            </a:r>
            <a:endParaRPr lang="en-US" sz="18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42523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fade">
                                      <p:cBhvr>
                                        <p:cTn id="7" dur="1000"/>
                                        <p:tgtEl>
                                          <p:spTgt spid="17">
                                            <p:txEl>
                                              <p:pRg st="0" end="0"/>
                                            </p:txEl>
                                          </p:spTgt>
                                        </p:tgtEl>
                                      </p:cBhvr>
                                    </p:animEffect>
                                    <p:anim calcmode="lin" valueType="num">
                                      <p:cBhvr>
                                        <p:cTn id="8" dur="10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8">
                                            <p:txEl>
                                              <p:pRg st="0" end="0"/>
                                            </p:txEl>
                                          </p:spTgt>
                                        </p:tgtEl>
                                        <p:attrNameLst>
                                          <p:attrName>style.visibility</p:attrName>
                                        </p:attrNameLst>
                                      </p:cBhvr>
                                      <p:to>
                                        <p:strVal val="visible"/>
                                      </p:to>
                                    </p:set>
                                    <p:animEffect transition="in" filter="fade">
                                      <p:cBhvr>
                                        <p:cTn id="14" dur="1000"/>
                                        <p:tgtEl>
                                          <p:spTgt spid="18">
                                            <p:txEl>
                                              <p:pRg st="0" end="0"/>
                                            </p:txEl>
                                          </p:spTgt>
                                        </p:tgtEl>
                                      </p:cBhvr>
                                    </p:animEffect>
                                    <p:anim calcmode="lin" valueType="num">
                                      <p:cBhvr>
                                        <p:cTn id="15" dur="1000" fill="hold"/>
                                        <p:tgtEl>
                                          <p:spTgt spid="18">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2">
                                            <p:txEl>
                                              <p:pRg st="0" end="0"/>
                                            </p:txEl>
                                          </p:spTgt>
                                        </p:tgtEl>
                                        <p:attrNameLst>
                                          <p:attrName>style.visibility</p:attrName>
                                        </p:attrNameLst>
                                      </p:cBhvr>
                                      <p:to>
                                        <p:strVal val="visible"/>
                                      </p:to>
                                    </p:set>
                                    <p:animEffect transition="in" filter="fade">
                                      <p:cBhvr>
                                        <p:cTn id="21" dur="1000"/>
                                        <p:tgtEl>
                                          <p:spTgt spid="22">
                                            <p:txEl>
                                              <p:pRg st="0" end="0"/>
                                            </p:txEl>
                                          </p:spTgt>
                                        </p:tgtEl>
                                      </p:cBhvr>
                                    </p:animEffect>
                                    <p:anim calcmode="lin" valueType="num">
                                      <p:cBhvr>
                                        <p:cTn id="22" dur="1000" fill="hold"/>
                                        <p:tgtEl>
                                          <p:spTgt spid="22">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2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0">
                                            <p:txEl>
                                              <p:pRg st="0" end="0"/>
                                            </p:txEl>
                                          </p:spTgt>
                                        </p:tgtEl>
                                        <p:attrNameLst>
                                          <p:attrName>style.visibility</p:attrName>
                                        </p:attrNameLst>
                                      </p:cBhvr>
                                      <p:to>
                                        <p:strVal val="visible"/>
                                      </p:to>
                                    </p:set>
                                    <p:animEffect transition="in" filter="fade">
                                      <p:cBhvr>
                                        <p:cTn id="28" dur="1000"/>
                                        <p:tgtEl>
                                          <p:spTgt spid="30">
                                            <p:txEl>
                                              <p:pRg st="0" end="0"/>
                                            </p:txEl>
                                          </p:spTgt>
                                        </p:tgtEl>
                                      </p:cBhvr>
                                    </p:animEffect>
                                    <p:anim calcmode="lin" valueType="num">
                                      <p:cBhvr>
                                        <p:cTn id="29" dur="1000" fill="hold"/>
                                        <p:tgtEl>
                                          <p:spTgt spid="30">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3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4">
                                            <p:txEl>
                                              <p:pRg st="0" end="0"/>
                                            </p:txEl>
                                          </p:spTgt>
                                        </p:tgtEl>
                                        <p:attrNameLst>
                                          <p:attrName>style.visibility</p:attrName>
                                        </p:attrNameLst>
                                      </p:cBhvr>
                                      <p:to>
                                        <p:strVal val="visible"/>
                                      </p:to>
                                    </p:set>
                                    <p:animEffect transition="in" filter="fade">
                                      <p:cBhvr>
                                        <p:cTn id="35" dur="1000"/>
                                        <p:tgtEl>
                                          <p:spTgt spid="34">
                                            <p:txEl>
                                              <p:pRg st="0" end="0"/>
                                            </p:txEl>
                                          </p:spTgt>
                                        </p:tgtEl>
                                      </p:cBhvr>
                                    </p:animEffect>
                                    <p:anim calcmode="lin" valueType="num">
                                      <p:cBhvr>
                                        <p:cTn id="36" dur="1000" fill="hold"/>
                                        <p:tgtEl>
                                          <p:spTgt spid="34">
                                            <p:txEl>
                                              <p:pRg st="0" end="0"/>
                                            </p:txEl>
                                          </p:spTgt>
                                        </p:tgtEl>
                                        <p:attrNameLst>
                                          <p:attrName>ppt_x</p:attrName>
                                        </p:attrNameLst>
                                      </p:cBhvr>
                                      <p:tavLst>
                                        <p:tav tm="0">
                                          <p:val>
                                            <p:strVal val="#ppt_x"/>
                                          </p:val>
                                        </p:tav>
                                        <p:tav tm="100000">
                                          <p:val>
                                            <p:strVal val="#ppt_x"/>
                                          </p:val>
                                        </p:tav>
                                      </p:tavLst>
                                    </p:anim>
                                    <p:anim calcmode="lin" valueType="num">
                                      <p:cBhvr>
                                        <p:cTn id="37" dur="1000" fill="hold"/>
                                        <p:tgtEl>
                                          <p:spTgt spid="3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290;p32"/>
          <p:cNvSpPr txBox="1">
            <a:spLocks/>
          </p:cNvSpPr>
          <p:nvPr/>
        </p:nvSpPr>
        <p:spPr>
          <a:xfrm>
            <a:off x="65314" y="57150"/>
            <a:ext cx="2068286" cy="2769393"/>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buNone/>
              <a:defRPr sz="9600" b="1" i="0" u="none" strike="noStrike" cap="none">
                <a:solidFill>
                  <a:schemeClr val="accent2"/>
                </a:solidFill>
                <a:latin typeface="Montserrat"/>
                <a:ea typeface="Montserrat"/>
                <a:cs typeface="Montserrat"/>
                <a:sym typeface="Montserrat"/>
              </a:defRPr>
            </a:lvl1pPr>
            <a:lvl2pPr marR="0" lvl="1" algn="l" rtl="0">
              <a:lnSpc>
                <a:spcPct val="100000"/>
              </a:lnSpc>
              <a:spcBef>
                <a:spcPts val="0"/>
              </a:spcBef>
              <a:spcAft>
                <a:spcPts val="0"/>
              </a:spcAft>
              <a:buClr>
                <a:srgbClr val="000000"/>
              </a:buClr>
              <a:buFont typeface="Arial"/>
              <a:buNone/>
              <a:defRPr sz="9600" b="1" i="0" u="none" strike="noStrike" cap="none">
                <a:solidFill>
                  <a:schemeClr val="accent2"/>
                </a:solidFill>
                <a:latin typeface="Montserrat"/>
                <a:ea typeface="Montserrat"/>
                <a:cs typeface="Montserrat"/>
                <a:sym typeface="Montserrat"/>
              </a:defRPr>
            </a:lvl2pPr>
            <a:lvl3pPr marR="0" lvl="2" algn="l" rtl="0">
              <a:lnSpc>
                <a:spcPct val="100000"/>
              </a:lnSpc>
              <a:spcBef>
                <a:spcPts val="0"/>
              </a:spcBef>
              <a:spcAft>
                <a:spcPts val="0"/>
              </a:spcAft>
              <a:buClr>
                <a:srgbClr val="000000"/>
              </a:buClr>
              <a:buFont typeface="Arial"/>
              <a:buNone/>
              <a:defRPr sz="9600" b="1" i="0" u="none" strike="noStrike" cap="none">
                <a:solidFill>
                  <a:schemeClr val="accent2"/>
                </a:solidFill>
                <a:latin typeface="Montserrat"/>
                <a:ea typeface="Montserrat"/>
                <a:cs typeface="Montserrat"/>
                <a:sym typeface="Montserrat"/>
              </a:defRPr>
            </a:lvl3pPr>
            <a:lvl4pPr marR="0" lvl="3" algn="l" rtl="0">
              <a:lnSpc>
                <a:spcPct val="100000"/>
              </a:lnSpc>
              <a:spcBef>
                <a:spcPts val="0"/>
              </a:spcBef>
              <a:spcAft>
                <a:spcPts val="0"/>
              </a:spcAft>
              <a:buClr>
                <a:srgbClr val="000000"/>
              </a:buClr>
              <a:buFont typeface="Arial"/>
              <a:buNone/>
              <a:defRPr sz="9600" b="1" i="0" u="none" strike="noStrike" cap="none">
                <a:solidFill>
                  <a:schemeClr val="accent2"/>
                </a:solidFill>
                <a:latin typeface="Montserrat"/>
                <a:ea typeface="Montserrat"/>
                <a:cs typeface="Montserrat"/>
                <a:sym typeface="Montserrat"/>
              </a:defRPr>
            </a:lvl4pPr>
            <a:lvl5pPr marR="0" lvl="4" algn="l" rtl="0">
              <a:lnSpc>
                <a:spcPct val="100000"/>
              </a:lnSpc>
              <a:spcBef>
                <a:spcPts val="0"/>
              </a:spcBef>
              <a:spcAft>
                <a:spcPts val="0"/>
              </a:spcAft>
              <a:buClr>
                <a:srgbClr val="000000"/>
              </a:buClr>
              <a:buFont typeface="Arial"/>
              <a:buNone/>
              <a:defRPr sz="9600" b="1" i="0" u="none" strike="noStrike" cap="none">
                <a:solidFill>
                  <a:schemeClr val="accent2"/>
                </a:solidFill>
                <a:latin typeface="Montserrat"/>
                <a:ea typeface="Montserrat"/>
                <a:cs typeface="Montserrat"/>
                <a:sym typeface="Montserrat"/>
              </a:defRPr>
            </a:lvl5pPr>
            <a:lvl6pPr marR="0" lvl="5" algn="l" rtl="0">
              <a:lnSpc>
                <a:spcPct val="100000"/>
              </a:lnSpc>
              <a:spcBef>
                <a:spcPts val="0"/>
              </a:spcBef>
              <a:spcAft>
                <a:spcPts val="0"/>
              </a:spcAft>
              <a:buClr>
                <a:srgbClr val="000000"/>
              </a:buClr>
              <a:buFont typeface="Arial"/>
              <a:buNone/>
              <a:defRPr sz="9600" b="1" i="0" u="none" strike="noStrike" cap="none">
                <a:solidFill>
                  <a:schemeClr val="accent2"/>
                </a:solidFill>
                <a:latin typeface="Montserrat"/>
                <a:ea typeface="Montserrat"/>
                <a:cs typeface="Montserrat"/>
                <a:sym typeface="Montserrat"/>
              </a:defRPr>
            </a:lvl6pPr>
            <a:lvl7pPr marR="0" lvl="6" algn="l" rtl="0">
              <a:lnSpc>
                <a:spcPct val="100000"/>
              </a:lnSpc>
              <a:spcBef>
                <a:spcPts val="0"/>
              </a:spcBef>
              <a:spcAft>
                <a:spcPts val="0"/>
              </a:spcAft>
              <a:buClr>
                <a:srgbClr val="000000"/>
              </a:buClr>
              <a:buFont typeface="Arial"/>
              <a:buNone/>
              <a:defRPr sz="9600" b="1" i="0" u="none" strike="noStrike" cap="none">
                <a:solidFill>
                  <a:schemeClr val="accent2"/>
                </a:solidFill>
                <a:latin typeface="Montserrat"/>
                <a:ea typeface="Montserrat"/>
                <a:cs typeface="Montserrat"/>
                <a:sym typeface="Montserrat"/>
              </a:defRPr>
            </a:lvl7pPr>
            <a:lvl8pPr marR="0" lvl="7" algn="l" rtl="0">
              <a:lnSpc>
                <a:spcPct val="100000"/>
              </a:lnSpc>
              <a:spcBef>
                <a:spcPts val="0"/>
              </a:spcBef>
              <a:spcAft>
                <a:spcPts val="0"/>
              </a:spcAft>
              <a:buClr>
                <a:srgbClr val="000000"/>
              </a:buClr>
              <a:buFont typeface="Arial"/>
              <a:buNone/>
              <a:defRPr sz="9600" b="1" i="0" u="none" strike="noStrike" cap="none">
                <a:solidFill>
                  <a:schemeClr val="accent2"/>
                </a:solidFill>
                <a:latin typeface="Montserrat"/>
                <a:ea typeface="Montserrat"/>
                <a:cs typeface="Montserrat"/>
                <a:sym typeface="Montserrat"/>
              </a:defRPr>
            </a:lvl8pPr>
            <a:lvl9pPr marR="0" lvl="8" algn="l" rtl="0">
              <a:lnSpc>
                <a:spcPct val="100000"/>
              </a:lnSpc>
              <a:spcBef>
                <a:spcPts val="0"/>
              </a:spcBef>
              <a:spcAft>
                <a:spcPts val="0"/>
              </a:spcAft>
              <a:buClr>
                <a:srgbClr val="000000"/>
              </a:buClr>
              <a:buFont typeface="Arial"/>
              <a:buNone/>
              <a:defRPr sz="9600" b="1" i="0" u="none" strike="noStrike" cap="none">
                <a:solidFill>
                  <a:schemeClr val="accent2"/>
                </a:solidFill>
                <a:latin typeface="Montserrat"/>
                <a:ea typeface="Montserrat"/>
                <a:cs typeface="Montserrat"/>
                <a:sym typeface="Montserrat"/>
              </a:defRPr>
            </a:lvl9pPr>
          </a:lstStyle>
          <a:p>
            <a:r>
              <a:rPr lang="en-US" sz="2800" kern="1200" dirty="0" err="1">
                <a:solidFill>
                  <a:schemeClr val="bg1"/>
                </a:solidFill>
                <a:latin typeface="Arial" pitchFamily="34" charset="0"/>
                <a:cs typeface="Arial" pitchFamily="34" charset="0"/>
              </a:rPr>
              <a:t>Nâng</a:t>
            </a:r>
            <a:r>
              <a:rPr lang="en-US" sz="2800" kern="1200" dirty="0">
                <a:solidFill>
                  <a:schemeClr val="bg1"/>
                </a:solidFill>
                <a:latin typeface="Arial" pitchFamily="34" charset="0"/>
                <a:cs typeface="Arial" pitchFamily="34" charset="0"/>
              </a:rPr>
              <a:t> </a:t>
            </a:r>
            <a:r>
              <a:rPr lang="en-US" sz="2800" kern="1200" dirty="0" err="1">
                <a:solidFill>
                  <a:schemeClr val="bg1"/>
                </a:solidFill>
                <a:latin typeface="Arial" pitchFamily="34" charset="0"/>
                <a:cs typeface="Arial" pitchFamily="34" charset="0"/>
              </a:rPr>
              <a:t>cao</a:t>
            </a:r>
            <a:r>
              <a:rPr lang="en-US" sz="2800" kern="1200" dirty="0">
                <a:solidFill>
                  <a:schemeClr val="bg1"/>
                </a:solidFill>
                <a:latin typeface="Arial" pitchFamily="34" charset="0"/>
                <a:cs typeface="Arial" pitchFamily="34" charset="0"/>
              </a:rPr>
              <a:t> </a:t>
            </a:r>
            <a:r>
              <a:rPr lang="en-US" sz="2800" kern="1200" dirty="0" err="1">
                <a:solidFill>
                  <a:schemeClr val="bg1"/>
                </a:solidFill>
                <a:latin typeface="Arial" pitchFamily="34" charset="0"/>
                <a:cs typeface="Arial" pitchFamily="34" charset="0"/>
              </a:rPr>
              <a:t>chất</a:t>
            </a:r>
            <a:r>
              <a:rPr lang="en-US" sz="2800" kern="1200" dirty="0">
                <a:solidFill>
                  <a:schemeClr val="bg1"/>
                </a:solidFill>
                <a:latin typeface="Arial" pitchFamily="34" charset="0"/>
                <a:cs typeface="Arial" pitchFamily="34" charset="0"/>
              </a:rPr>
              <a:t> </a:t>
            </a:r>
            <a:r>
              <a:rPr lang="en-US" sz="2800" kern="1200" dirty="0" err="1">
                <a:solidFill>
                  <a:schemeClr val="bg1"/>
                </a:solidFill>
                <a:latin typeface="Arial" pitchFamily="34" charset="0"/>
                <a:cs typeface="Arial" pitchFamily="34" charset="0"/>
              </a:rPr>
              <a:t>lượng</a:t>
            </a:r>
            <a:r>
              <a:rPr lang="en-US" sz="2800" kern="1200" dirty="0">
                <a:solidFill>
                  <a:schemeClr val="bg1"/>
                </a:solidFill>
                <a:latin typeface="Arial" pitchFamily="34" charset="0"/>
                <a:cs typeface="Arial" pitchFamily="34" charset="0"/>
              </a:rPr>
              <a:t> </a:t>
            </a:r>
            <a:r>
              <a:rPr lang="en-US" sz="2800" kern="1200" dirty="0" err="1">
                <a:solidFill>
                  <a:schemeClr val="bg1"/>
                </a:solidFill>
                <a:latin typeface="Arial" pitchFamily="34" charset="0"/>
                <a:cs typeface="Arial" pitchFamily="34" charset="0"/>
              </a:rPr>
              <a:t>các</a:t>
            </a:r>
            <a:r>
              <a:rPr lang="en-US" sz="2800" kern="1200" dirty="0">
                <a:solidFill>
                  <a:schemeClr val="bg1"/>
                </a:solidFill>
                <a:latin typeface="Arial" pitchFamily="34" charset="0"/>
                <a:cs typeface="Arial" pitchFamily="34" charset="0"/>
              </a:rPr>
              <a:t> </a:t>
            </a:r>
            <a:r>
              <a:rPr lang="en-US" sz="2800" kern="1200" dirty="0" err="1">
                <a:solidFill>
                  <a:schemeClr val="bg1"/>
                </a:solidFill>
                <a:latin typeface="Arial" pitchFamily="34" charset="0"/>
                <a:cs typeface="Arial" pitchFamily="34" charset="0"/>
              </a:rPr>
              <a:t>dịch</a:t>
            </a:r>
            <a:r>
              <a:rPr lang="en-US" sz="2800" kern="1200" dirty="0">
                <a:solidFill>
                  <a:schemeClr val="bg1"/>
                </a:solidFill>
                <a:latin typeface="Arial" pitchFamily="34" charset="0"/>
                <a:cs typeface="Arial" pitchFamily="34" charset="0"/>
              </a:rPr>
              <a:t> </a:t>
            </a:r>
            <a:r>
              <a:rPr lang="en-US" sz="2800" kern="1200" dirty="0" err="1">
                <a:solidFill>
                  <a:schemeClr val="bg1"/>
                </a:solidFill>
                <a:latin typeface="Arial" pitchFamily="34" charset="0"/>
                <a:cs typeface="Arial" pitchFamily="34" charset="0"/>
              </a:rPr>
              <a:t>vụ</a:t>
            </a:r>
            <a:r>
              <a:rPr lang="en-US" sz="2800" kern="1200" dirty="0">
                <a:solidFill>
                  <a:schemeClr val="bg1"/>
                </a:solidFill>
                <a:latin typeface="Arial" pitchFamily="34" charset="0"/>
                <a:cs typeface="Arial" pitchFamily="34" charset="0"/>
              </a:rPr>
              <a:t> </a:t>
            </a:r>
            <a:r>
              <a:rPr lang="en-US" sz="2800" kern="1200" dirty="0" err="1">
                <a:solidFill>
                  <a:schemeClr val="bg1"/>
                </a:solidFill>
                <a:latin typeface="Arial" pitchFamily="34" charset="0"/>
                <a:cs typeface="Arial" pitchFamily="34" charset="0"/>
              </a:rPr>
              <a:t>cho</a:t>
            </a:r>
            <a:r>
              <a:rPr lang="en-US" sz="2800" kern="1200" dirty="0">
                <a:solidFill>
                  <a:schemeClr val="bg1"/>
                </a:solidFill>
                <a:latin typeface="Arial" pitchFamily="34" charset="0"/>
                <a:cs typeface="Arial" pitchFamily="34" charset="0"/>
              </a:rPr>
              <a:t> </a:t>
            </a:r>
            <a:r>
              <a:rPr lang="en-US" sz="2800" kern="1200" dirty="0" err="1">
                <a:solidFill>
                  <a:schemeClr val="bg1"/>
                </a:solidFill>
                <a:latin typeface="Arial" pitchFamily="34" charset="0"/>
                <a:cs typeface="Arial" pitchFamily="34" charset="0"/>
              </a:rPr>
              <a:t>hội</a:t>
            </a:r>
            <a:r>
              <a:rPr lang="en-US" sz="2800" kern="1200" dirty="0">
                <a:solidFill>
                  <a:schemeClr val="bg1"/>
                </a:solidFill>
                <a:latin typeface="Arial" pitchFamily="34" charset="0"/>
                <a:cs typeface="Arial" pitchFamily="34" charset="0"/>
              </a:rPr>
              <a:t> </a:t>
            </a:r>
            <a:r>
              <a:rPr lang="en-US" sz="2800" kern="1200" dirty="0" err="1">
                <a:solidFill>
                  <a:schemeClr val="bg1"/>
                </a:solidFill>
                <a:latin typeface="Arial" pitchFamily="34" charset="0"/>
                <a:cs typeface="Arial" pitchFamily="34" charset="0"/>
              </a:rPr>
              <a:t>viên</a:t>
            </a:r>
            <a:endParaRPr lang="vi-VN" sz="2800" dirty="0">
              <a:solidFill>
                <a:schemeClr val="bg1"/>
              </a:solidFill>
              <a:latin typeface="Times New Roman" pitchFamily="18" charset="0"/>
              <a:cs typeface="Times New Roman" pitchFamily="18" charset="0"/>
            </a:endParaRPr>
          </a:p>
        </p:txBody>
      </p:sp>
      <p:sp>
        <p:nvSpPr>
          <p:cNvPr id="7" name="AutoShape 7"/>
          <p:cNvSpPr>
            <a:spLocks noChangeArrowheads="1"/>
          </p:cNvSpPr>
          <p:nvPr/>
        </p:nvSpPr>
        <p:spPr bwMode="gray">
          <a:xfrm>
            <a:off x="3429000" y="514350"/>
            <a:ext cx="5662612" cy="1316037"/>
          </a:xfrm>
          <a:prstGeom prst="roundRect">
            <a:avLst>
              <a:gd name="adj" fmla="val 9144"/>
            </a:avLst>
          </a:prstGeom>
          <a:solidFill>
            <a:srgbClr val="F8F8F8"/>
          </a:solidFill>
          <a:ln w="28575">
            <a:solidFill>
              <a:schemeClr val="accent1"/>
            </a:solidFill>
            <a:round/>
            <a:headEnd/>
            <a:tailEnd/>
          </a:ln>
          <a:effectLst/>
        </p:spPr>
        <p:txBody>
          <a:bodyPr wrap="none" anchor="ctr"/>
          <a:lstStyle/>
          <a:p>
            <a:endParaRPr lang="en-US"/>
          </a:p>
        </p:txBody>
      </p:sp>
      <p:sp>
        <p:nvSpPr>
          <p:cNvPr id="8" name="AutoShape 7"/>
          <p:cNvSpPr>
            <a:spLocks noChangeArrowheads="1"/>
          </p:cNvSpPr>
          <p:nvPr/>
        </p:nvSpPr>
        <p:spPr bwMode="gray">
          <a:xfrm>
            <a:off x="3169783" y="2016627"/>
            <a:ext cx="5745617" cy="1316037"/>
          </a:xfrm>
          <a:prstGeom prst="roundRect">
            <a:avLst>
              <a:gd name="adj" fmla="val 9144"/>
            </a:avLst>
          </a:prstGeom>
          <a:solidFill>
            <a:srgbClr val="F8F8F8"/>
          </a:solidFill>
          <a:ln w="28575">
            <a:solidFill>
              <a:schemeClr val="accent1"/>
            </a:solidFill>
            <a:round/>
            <a:headEnd/>
            <a:tailEnd/>
          </a:ln>
          <a:effectLst/>
        </p:spPr>
        <p:txBody>
          <a:bodyPr wrap="none" anchor="ctr"/>
          <a:lstStyle/>
          <a:p>
            <a:endParaRPr lang="en-US"/>
          </a:p>
        </p:txBody>
      </p:sp>
      <p:sp>
        <p:nvSpPr>
          <p:cNvPr id="9" name="AutoShape 7"/>
          <p:cNvSpPr>
            <a:spLocks noChangeArrowheads="1"/>
          </p:cNvSpPr>
          <p:nvPr/>
        </p:nvSpPr>
        <p:spPr bwMode="gray">
          <a:xfrm>
            <a:off x="2414588" y="3486150"/>
            <a:ext cx="6219824" cy="1316037"/>
          </a:xfrm>
          <a:prstGeom prst="roundRect">
            <a:avLst>
              <a:gd name="adj" fmla="val 9144"/>
            </a:avLst>
          </a:prstGeom>
          <a:solidFill>
            <a:srgbClr val="F8F8F8"/>
          </a:solidFill>
          <a:ln w="28575">
            <a:solidFill>
              <a:schemeClr val="accent1"/>
            </a:solidFill>
            <a:round/>
            <a:headEnd/>
            <a:tailEnd/>
          </a:ln>
          <a:effectLst/>
        </p:spPr>
        <p:txBody>
          <a:bodyPr wrap="none" anchor="ctr"/>
          <a:lstStyle/>
          <a:p>
            <a:endParaRPr lang="en-US"/>
          </a:p>
        </p:txBody>
      </p:sp>
      <p:sp>
        <p:nvSpPr>
          <p:cNvPr id="10" name="AutoShape 5"/>
          <p:cNvSpPr>
            <a:spLocks noChangeArrowheads="1"/>
          </p:cNvSpPr>
          <p:nvPr/>
        </p:nvSpPr>
        <p:spPr bwMode="gray">
          <a:xfrm>
            <a:off x="2133600" y="176212"/>
            <a:ext cx="2286000" cy="1633538"/>
          </a:xfrm>
          <a:prstGeom prst="upArrow">
            <a:avLst>
              <a:gd name="adj1" fmla="val 50000"/>
              <a:gd name="adj2" fmla="val 18667"/>
            </a:avLst>
          </a:prstGeom>
          <a:solidFill>
            <a:srgbClr val="80DB71"/>
          </a:solidFill>
          <a:ln>
            <a:solidFill>
              <a:srgbClr val="80DB71"/>
            </a:solidFill>
            <a:headEnd/>
            <a:tailEnd/>
          </a:ln>
        </p:spPr>
        <p:style>
          <a:lnRef idx="1">
            <a:schemeClr val="accent5"/>
          </a:lnRef>
          <a:fillRef idx="2">
            <a:schemeClr val="accent5"/>
          </a:fillRef>
          <a:effectRef idx="1">
            <a:schemeClr val="accent5"/>
          </a:effectRef>
          <a:fontRef idx="minor">
            <a:schemeClr val="dk1"/>
          </a:fontRef>
        </p:style>
        <p:txBody>
          <a:bodyPr wrap="none" anchor="ctr">
            <a:flatTx/>
          </a:bodyPr>
          <a:lstStyle/>
          <a:p>
            <a:endParaRPr lang="en-US"/>
          </a:p>
        </p:txBody>
      </p:sp>
      <p:sp>
        <p:nvSpPr>
          <p:cNvPr id="11" name="AutoShape 5"/>
          <p:cNvSpPr>
            <a:spLocks noChangeArrowheads="1"/>
          </p:cNvSpPr>
          <p:nvPr/>
        </p:nvSpPr>
        <p:spPr bwMode="gray">
          <a:xfrm>
            <a:off x="1600200" y="1657350"/>
            <a:ext cx="2286000" cy="1709738"/>
          </a:xfrm>
          <a:prstGeom prst="upArrow">
            <a:avLst>
              <a:gd name="adj1" fmla="val 50000"/>
              <a:gd name="adj2" fmla="val 18667"/>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flatTx/>
          </a:bodyPr>
          <a:lstStyle/>
          <a:p>
            <a:endParaRPr lang="en-US"/>
          </a:p>
        </p:txBody>
      </p:sp>
      <p:sp>
        <p:nvSpPr>
          <p:cNvPr id="12" name="AutoShape 5"/>
          <p:cNvSpPr>
            <a:spLocks noChangeArrowheads="1"/>
          </p:cNvSpPr>
          <p:nvPr/>
        </p:nvSpPr>
        <p:spPr bwMode="gray">
          <a:xfrm>
            <a:off x="1066800" y="3105150"/>
            <a:ext cx="2286000" cy="1633538"/>
          </a:xfrm>
          <a:prstGeom prst="upArrow">
            <a:avLst>
              <a:gd name="adj1" fmla="val 50000"/>
              <a:gd name="adj2" fmla="val 18667"/>
            </a:avLst>
          </a:prstGeom>
          <a:gradFill rotWithShape="1">
            <a:gsLst>
              <a:gs pos="0">
                <a:schemeClr val="accent2">
                  <a:gamma/>
                  <a:shade val="66275"/>
                  <a:invGamma/>
                </a:schemeClr>
              </a:gs>
              <a:gs pos="100000">
                <a:schemeClr val="accent2"/>
              </a:gs>
            </a:gsLst>
            <a:lin ang="18900000" scaled="1"/>
          </a:gradFill>
          <a:ln w="19050">
            <a:noFill/>
            <a:miter lim="800000"/>
            <a:headEnd/>
            <a:tailEnd/>
          </a:ln>
          <a:effectLst/>
          <a:scene3d>
            <a:camera prst="legacyPerspectiveBottomRight"/>
            <a:lightRig rig="legacyFlat1" dir="t"/>
          </a:scene3d>
          <a:sp3d extrusionH="430200" prstMaterial="legacyMatte">
            <a:bevelT w="13500" h="13500" prst="angle"/>
            <a:bevelB w="13500" h="13500" prst="angle"/>
            <a:extrusionClr>
              <a:schemeClr val="accent2"/>
            </a:extrusionClr>
          </a:sp3d>
        </p:spPr>
        <p:txBody>
          <a:bodyPr wrap="none" anchor="ctr">
            <a:flatTx/>
          </a:bodyPr>
          <a:lstStyle/>
          <a:p>
            <a:endParaRPr lang="en-US"/>
          </a:p>
        </p:txBody>
      </p:sp>
      <p:sp>
        <p:nvSpPr>
          <p:cNvPr id="13" name="TextBox 12"/>
          <p:cNvSpPr txBox="1"/>
          <p:nvPr/>
        </p:nvSpPr>
        <p:spPr>
          <a:xfrm>
            <a:off x="2133600" y="1766888"/>
            <a:ext cx="1219200" cy="1446550"/>
          </a:xfrm>
          <a:prstGeom prst="rect">
            <a:avLst/>
          </a:prstGeom>
          <a:noFill/>
        </p:spPr>
        <p:txBody>
          <a:bodyPr wrap="square" rtlCol="0">
            <a:spAutoFit/>
          </a:bodyPr>
          <a:lstStyle/>
          <a:p>
            <a:pPr algn="ctr"/>
            <a:r>
              <a:rPr lang="en-US" sz="2200" b="1" i="1" dirty="0" err="1" smtClean="0">
                <a:solidFill>
                  <a:srgbClr val="002060"/>
                </a:solidFill>
                <a:latin typeface="Times New Roman" pitchFamily="18" charset="0"/>
                <a:cs typeface="Times New Roman" pitchFamily="18" charset="0"/>
              </a:rPr>
              <a:t>Truyền</a:t>
            </a:r>
            <a:r>
              <a:rPr lang="en-US" sz="2200" b="1" i="1" dirty="0" smtClean="0">
                <a:solidFill>
                  <a:srgbClr val="002060"/>
                </a:solidFill>
                <a:latin typeface="Times New Roman" pitchFamily="18" charset="0"/>
                <a:cs typeface="Times New Roman" pitchFamily="18" charset="0"/>
              </a:rPr>
              <a:t> </a:t>
            </a:r>
            <a:r>
              <a:rPr lang="en-US" sz="2200" b="1" i="1" dirty="0" err="1" smtClean="0">
                <a:solidFill>
                  <a:srgbClr val="002060"/>
                </a:solidFill>
                <a:latin typeface="Times New Roman" pitchFamily="18" charset="0"/>
                <a:cs typeface="Times New Roman" pitchFamily="18" charset="0"/>
              </a:rPr>
              <a:t>thông</a:t>
            </a:r>
            <a:r>
              <a:rPr lang="en-US" sz="2200" b="1" i="1" dirty="0" smtClean="0">
                <a:solidFill>
                  <a:srgbClr val="002060"/>
                </a:solidFill>
                <a:latin typeface="Times New Roman" pitchFamily="18" charset="0"/>
                <a:cs typeface="Times New Roman" pitchFamily="18" charset="0"/>
              </a:rPr>
              <a:t> </a:t>
            </a:r>
            <a:r>
              <a:rPr lang="en-US" sz="2200" b="1" i="1" dirty="0" err="1" smtClean="0">
                <a:solidFill>
                  <a:srgbClr val="002060"/>
                </a:solidFill>
                <a:latin typeface="Times New Roman" pitchFamily="18" charset="0"/>
                <a:cs typeface="Times New Roman" pitchFamily="18" charset="0"/>
              </a:rPr>
              <a:t>và</a:t>
            </a:r>
            <a:r>
              <a:rPr lang="en-US" sz="2200" b="1" i="1" dirty="0" smtClean="0">
                <a:solidFill>
                  <a:srgbClr val="002060"/>
                </a:solidFill>
                <a:latin typeface="Times New Roman" pitchFamily="18" charset="0"/>
                <a:cs typeface="Times New Roman" pitchFamily="18" charset="0"/>
              </a:rPr>
              <a:t> </a:t>
            </a:r>
            <a:r>
              <a:rPr lang="en-US" sz="2200" b="1" i="1" dirty="0" err="1" smtClean="0">
                <a:solidFill>
                  <a:srgbClr val="002060"/>
                </a:solidFill>
                <a:latin typeface="Times New Roman" pitchFamily="18" charset="0"/>
                <a:cs typeface="Times New Roman" pitchFamily="18" charset="0"/>
              </a:rPr>
              <a:t>thông</a:t>
            </a:r>
            <a:r>
              <a:rPr lang="en-US" sz="2200" b="1" i="1" dirty="0" smtClean="0">
                <a:solidFill>
                  <a:srgbClr val="002060"/>
                </a:solidFill>
                <a:latin typeface="Times New Roman" pitchFamily="18" charset="0"/>
                <a:cs typeface="Times New Roman" pitchFamily="18" charset="0"/>
              </a:rPr>
              <a:t> tin</a:t>
            </a:r>
            <a:endParaRPr lang="en-US" sz="2200" b="1" dirty="0">
              <a:solidFill>
                <a:srgbClr val="002060"/>
              </a:solidFill>
              <a:latin typeface="Times New Roman" pitchFamily="18" charset="0"/>
              <a:cs typeface="Times New Roman" pitchFamily="18" charset="0"/>
            </a:endParaRPr>
          </a:p>
        </p:txBody>
      </p:sp>
      <p:sp>
        <p:nvSpPr>
          <p:cNvPr id="14" name="TextBox 13"/>
          <p:cNvSpPr txBox="1"/>
          <p:nvPr/>
        </p:nvSpPr>
        <p:spPr>
          <a:xfrm>
            <a:off x="2590800" y="590550"/>
            <a:ext cx="1295400" cy="1107996"/>
          </a:xfrm>
          <a:prstGeom prst="rect">
            <a:avLst/>
          </a:prstGeom>
          <a:noFill/>
        </p:spPr>
        <p:txBody>
          <a:bodyPr wrap="square" rtlCol="0">
            <a:spAutoFit/>
          </a:bodyPr>
          <a:lstStyle/>
          <a:p>
            <a:pPr algn="ctr"/>
            <a:r>
              <a:rPr lang="en-US" sz="2200" b="1" i="1" dirty="0" err="1">
                <a:solidFill>
                  <a:srgbClr val="002060"/>
                </a:solidFill>
                <a:latin typeface="Times New Roman" pitchFamily="18" charset="0"/>
                <a:cs typeface="Times New Roman" pitchFamily="18" charset="0"/>
              </a:rPr>
              <a:t>Xúc</a:t>
            </a:r>
            <a:r>
              <a:rPr lang="en-US" sz="2200" b="1" i="1" dirty="0">
                <a:solidFill>
                  <a:srgbClr val="002060"/>
                </a:solidFill>
                <a:latin typeface="Times New Roman" pitchFamily="18" charset="0"/>
                <a:cs typeface="Times New Roman" pitchFamily="18" charset="0"/>
              </a:rPr>
              <a:t> </a:t>
            </a:r>
            <a:r>
              <a:rPr lang="en-US" sz="2200" b="1" i="1" dirty="0" err="1">
                <a:solidFill>
                  <a:srgbClr val="002060"/>
                </a:solidFill>
                <a:latin typeface="Times New Roman" pitchFamily="18" charset="0"/>
                <a:cs typeface="Times New Roman" pitchFamily="18" charset="0"/>
              </a:rPr>
              <a:t>tiến</a:t>
            </a:r>
            <a:r>
              <a:rPr lang="en-US" sz="2200" b="1" i="1" dirty="0">
                <a:solidFill>
                  <a:srgbClr val="002060"/>
                </a:solidFill>
                <a:latin typeface="Times New Roman" pitchFamily="18" charset="0"/>
                <a:cs typeface="Times New Roman" pitchFamily="18" charset="0"/>
              </a:rPr>
              <a:t> </a:t>
            </a:r>
            <a:r>
              <a:rPr lang="en-US" sz="2200" b="1" i="1" dirty="0" err="1">
                <a:solidFill>
                  <a:srgbClr val="002060"/>
                </a:solidFill>
                <a:latin typeface="Times New Roman" pitchFamily="18" charset="0"/>
                <a:cs typeface="Times New Roman" pitchFamily="18" charset="0"/>
              </a:rPr>
              <a:t>thương</a:t>
            </a:r>
            <a:r>
              <a:rPr lang="en-US" sz="2200" b="1" i="1" dirty="0">
                <a:solidFill>
                  <a:srgbClr val="002060"/>
                </a:solidFill>
                <a:latin typeface="Times New Roman" pitchFamily="18" charset="0"/>
                <a:cs typeface="Times New Roman" pitchFamily="18" charset="0"/>
              </a:rPr>
              <a:t> </a:t>
            </a:r>
            <a:r>
              <a:rPr lang="en-US" sz="2200" b="1" i="1" dirty="0" err="1">
                <a:solidFill>
                  <a:srgbClr val="002060"/>
                </a:solidFill>
                <a:latin typeface="Times New Roman" pitchFamily="18" charset="0"/>
                <a:cs typeface="Times New Roman" pitchFamily="18" charset="0"/>
              </a:rPr>
              <a:t>mại</a:t>
            </a:r>
            <a:endParaRPr lang="en-US" sz="2200" b="1" i="1" dirty="0">
              <a:solidFill>
                <a:srgbClr val="002060"/>
              </a:solidFill>
              <a:latin typeface="Times New Roman" pitchFamily="18" charset="0"/>
              <a:cs typeface="Times New Roman" pitchFamily="18" charset="0"/>
            </a:endParaRPr>
          </a:p>
        </p:txBody>
      </p:sp>
      <p:sp>
        <p:nvSpPr>
          <p:cNvPr id="16" name="TextBox 15"/>
          <p:cNvSpPr txBox="1"/>
          <p:nvPr/>
        </p:nvSpPr>
        <p:spPr>
          <a:xfrm>
            <a:off x="1624012" y="3710285"/>
            <a:ext cx="1195388" cy="461665"/>
          </a:xfrm>
          <a:prstGeom prst="rect">
            <a:avLst/>
          </a:prstGeom>
          <a:noFill/>
        </p:spPr>
        <p:txBody>
          <a:bodyPr wrap="square" rtlCol="0">
            <a:spAutoFit/>
          </a:bodyPr>
          <a:lstStyle/>
          <a:p>
            <a:pPr algn="ctr"/>
            <a:r>
              <a:rPr lang="en-US" sz="2400" b="1" dirty="0" err="1" smtClean="0">
                <a:solidFill>
                  <a:schemeClr val="bg1"/>
                </a:solidFill>
                <a:latin typeface="Times New Roman" pitchFamily="18" charset="0"/>
                <a:cs typeface="Times New Roman" pitchFamily="18" charset="0"/>
              </a:rPr>
              <a:t>Đào</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tạo</a:t>
            </a:r>
            <a:endParaRPr lang="en-US" sz="2400" b="1" dirty="0">
              <a:solidFill>
                <a:schemeClr val="bg1"/>
              </a:solidFill>
              <a:latin typeface="Times New Roman" pitchFamily="18" charset="0"/>
              <a:cs typeface="Times New Roman" pitchFamily="18" charset="0"/>
            </a:endParaRPr>
          </a:p>
        </p:txBody>
      </p:sp>
      <p:sp>
        <p:nvSpPr>
          <p:cNvPr id="20" name="Rectangle 35"/>
          <p:cNvSpPr>
            <a:spLocks noChangeArrowheads="1"/>
          </p:cNvSpPr>
          <p:nvPr/>
        </p:nvSpPr>
        <p:spPr bwMode="auto">
          <a:xfrm>
            <a:off x="3810000" y="481012"/>
            <a:ext cx="526176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342900" indent="-342900">
              <a:buFont typeface="Arial" pitchFamily="34" charset="0"/>
              <a:buChar char="•"/>
            </a:pPr>
            <a:r>
              <a:rPr lang="es-ES_tradnl" sz="2000" dirty="0" err="1" smtClean="0">
                <a:solidFill>
                  <a:srgbClr val="002060"/>
                </a:solidFill>
                <a:latin typeface="Times New Roman" pitchFamily="18" charset="0"/>
                <a:cs typeface="Times New Roman" pitchFamily="18" charset="0"/>
              </a:rPr>
              <a:t>Hội</a:t>
            </a:r>
            <a:r>
              <a:rPr lang="es-ES_tradnl" sz="2000" dirty="0" smtClean="0">
                <a:solidFill>
                  <a:srgbClr val="002060"/>
                </a:solidFill>
                <a:latin typeface="Times New Roman" pitchFamily="18" charset="0"/>
                <a:cs typeface="Times New Roman" pitchFamily="18" charset="0"/>
              </a:rPr>
              <a:t> </a:t>
            </a:r>
            <a:r>
              <a:rPr lang="es-ES_tradnl" sz="2000" dirty="0" err="1" smtClean="0">
                <a:solidFill>
                  <a:srgbClr val="002060"/>
                </a:solidFill>
                <a:latin typeface="Times New Roman" pitchFamily="18" charset="0"/>
                <a:cs typeface="Times New Roman" pitchFamily="18" charset="0"/>
              </a:rPr>
              <a:t>chợ</a:t>
            </a:r>
            <a:r>
              <a:rPr lang="es-ES_tradnl" sz="2000" dirty="0" smtClean="0">
                <a:solidFill>
                  <a:srgbClr val="002060"/>
                </a:solidFill>
                <a:latin typeface="Times New Roman" pitchFamily="18" charset="0"/>
                <a:cs typeface="Times New Roman" pitchFamily="18" charset="0"/>
              </a:rPr>
              <a:t> </a:t>
            </a:r>
            <a:r>
              <a:rPr lang="es-ES_tradnl" sz="2000" dirty="0" err="1" smtClean="0">
                <a:solidFill>
                  <a:srgbClr val="002060"/>
                </a:solidFill>
                <a:latin typeface="Times New Roman" pitchFamily="18" charset="0"/>
                <a:cs typeface="Times New Roman" pitchFamily="18" charset="0"/>
              </a:rPr>
              <a:t>Vietfish</a:t>
            </a:r>
            <a:r>
              <a:rPr lang="es-ES_tradnl" sz="2000" dirty="0" smtClean="0">
                <a:solidFill>
                  <a:srgbClr val="002060"/>
                </a:solidFill>
                <a:latin typeface="Times New Roman" pitchFamily="18" charset="0"/>
                <a:cs typeface="Times New Roman" pitchFamily="18" charset="0"/>
              </a:rPr>
              <a:t> </a:t>
            </a:r>
            <a:r>
              <a:rPr lang="es-ES_tradnl" sz="2000" dirty="0" err="1" smtClean="0">
                <a:solidFill>
                  <a:srgbClr val="002060"/>
                </a:solidFill>
                <a:latin typeface="Times New Roman" pitchFamily="18" charset="0"/>
                <a:cs typeface="Times New Roman" pitchFamily="18" charset="0"/>
              </a:rPr>
              <a:t>và</a:t>
            </a:r>
            <a:r>
              <a:rPr lang="es-ES_tradnl" sz="2000" dirty="0" smtClean="0">
                <a:solidFill>
                  <a:srgbClr val="002060"/>
                </a:solidFill>
                <a:latin typeface="Times New Roman" pitchFamily="18" charset="0"/>
                <a:cs typeface="Times New Roman" pitchFamily="18" charset="0"/>
              </a:rPr>
              <a:t> </a:t>
            </a:r>
            <a:r>
              <a:rPr lang="es-ES_tradnl" sz="2000" dirty="0" err="1" smtClean="0">
                <a:solidFill>
                  <a:srgbClr val="002060"/>
                </a:solidFill>
                <a:latin typeface="Times New Roman" pitchFamily="18" charset="0"/>
                <a:cs typeface="Times New Roman" pitchFamily="18" charset="0"/>
              </a:rPr>
              <a:t>các</a:t>
            </a:r>
            <a:r>
              <a:rPr lang="es-ES_tradnl" sz="2000" dirty="0" smtClean="0">
                <a:solidFill>
                  <a:srgbClr val="002060"/>
                </a:solidFill>
                <a:latin typeface="Times New Roman" pitchFamily="18" charset="0"/>
                <a:cs typeface="Times New Roman" pitchFamily="18" charset="0"/>
              </a:rPr>
              <a:t> </a:t>
            </a:r>
            <a:r>
              <a:rPr lang="es-ES_tradnl" sz="2000" dirty="0" err="1" smtClean="0">
                <a:solidFill>
                  <a:srgbClr val="002060"/>
                </a:solidFill>
                <a:latin typeface="Times New Roman" pitchFamily="18" charset="0"/>
                <a:cs typeface="Times New Roman" pitchFamily="18" charset="0"/>
              </a:rPr>
              <a:t>hội</a:t>
            </a:r>
            <a:r>
              <a:rPr lang="es-ES_tradnl" sz="2000" dirty="0" smtClean="0">
                <a:solidFill>
                  <a:srgbClr val="002060"/>
                </a:solidFill>
                <a:latin typeface="Times New Roman" pitchFamily="18" charset="0"/>
                <a:cs typeface="Times New Roman" pitchFamily="18" charset="0"/>
              </a:rPr>
              <a:t> </a:t>
            </a:r>
            <a:r>
              <a:rPr lang="es-ES_tradnl" sz="2000" dirty="0" err="1" smtClean="0">
                <a:solidFill>
                  <a:srgbClr val="002060"/>
                </a:solidFill>
                <a:latin typeface="Times New Roman" pitchFamily="18" charset="0"/>
                <a:cs typeface="Times New Roman" pitchFamily="18" charset="0"/>
              </a:rPr>
              <a:t>chợ</a:t>
            </a:r>
            <a:r>
              <a:rPr lang="es-ES_tradnl" sz="2000" dirty="0" smtClean="0">
                <a:solidFill>
                  <a:srgbClr val="002060"/>
                </a:solidFill>
                <a:latin typeface="Times New Roman" pitchFamily="18" charset="0"/>
                <a:cs typeface="Times New Roman" pitchFamily="18" charset="0"/>
              </a:rPr>
              <a:t> </a:t>
            </a:r>
            <a:r>
              <a:rPr lang="es-ES_tradnl" sz="2000" dirty="0" err="1" smtClean="0">
                <a:solidFill>
                  <a:srgbClr val="002060"/>
                </a:solidFill>
                <a:latin typeface="Times New Roman" pitchFamily="18" charset="0"/>
                <a:cs typeface="Times New Roman" pitchFamily="18" charset="0"/>
              </a:rPr>
              <a:t>nước</a:t>
            </a:r>
            <a:r>
              <a:rPr lang="es-ES_tradnl" sz="2000" dirty="0" smtClean="0">
                <a:solidFill>
                  <a:srgbClr val="002060"/>
                </a:solidFill>
                <a:latin typeface="Times New Roman" pitchFamily="18" charset="0"/>
                <a:cs typeface="Times New Roman" pitchFamily="18" charset="0"/>
              </a:rPr>
              <a:t> </a:t>
            </a:r>
            <a:r>
              <a:rPr lang="es-ES_tradnl" sz="2000" dirty="0" err="1" smtClean="0">
                <a:solidFill>
                  <a:srgbClr val="002060"/>
                </a:solidFill>
                <a:latin typeface="Times New Roman" pitchFamily="18" charset="0"/>
                <a:cs typeface="Times New Roman" pitchFamily="18" charset="0"/>
              </a:rPr>
              <a:t>ngoài</a:t>
            </a:r>
            <a:endParaRPr lang="es-ES_tradnl" sz="2000" dirty="0" smtClean="0">
              <a:solidFill>
                <a:srgbClr val="002060"/>
              </a:solidFill>
              <a:latin typeface="Times New Roman" pitchFamily="18" charset="0"/>
              <a:cs typeface="Times New Roman" pitchFamily="18" charset="0"/>
            </a:endParaRPr>
          </a:p>
          <a:p>
            <a:pPr marL="342900" indent="-342900">
              <a:buFont typeface="Arial" pitchFamily="34" charset="0"/>
              <a:buChar char="•"/>
            </a:pPr>
            <a:r>
              <a:rPr lang="es-ES_tradnl" sz="2000" dirty="0" err="1" smtClean="0">
                <a:solidFill>
                  <a:srgbClr val="002060"/>
                </a:solidFill>
                <a:latin typeface="Times New Roman" pitchFamily="18" charset="0"/>
                <a:cs typeface="Times New Roman" pitchFamily="18" charset="0"/>
              </a:rPr>
              <a:t>Dịch</a:t>
            </a:r>
            <a:r>
              <a:rPr lang="es-ES_tradnl" sz="2000" dirty="0" smtClean="0">
                <a:solidFill>
                  <a:srgbClr val="002060"/>
                </a:solidFill>
                <a:latin typeface="Times New Roman" pitchFamily="18" charset="0"/>
                <a:cs typeface="Times New Roman" pitchFamily="18" charset="0"/>
              </a:rPr>
              <a:t> </a:t>
            </a:r>
            <a:r>
              <a:rPr lang="es-ES_tradnl" sz="2000" dirty="0" err="1">
                <a:solidFill>
                  <a:srgbClr val="002060"/>
                </a:solidFill>
                <a:latin typeface="Times New Roman" pitchFamily="18" charset="0"/>
                <a:cs typeface="Times New Roman" pitchFamily="18" charset="0"/>
              </a:rPr>
              <a:t>vụ</a:t>
            </a:r>
            <a:r>
              <a:rPr lang="es-ES_tradnl" sz="2000" dirty="0">
                <a:solidFill>
                  <a:srgbClr val="002060"/>
                </a:solidFill>
                <a:latin typeface="Times New Roman" pitchFamily="18" charset="0"/>
                <a:cs typeface="Times New Roman" pitchFamily="18" charset="0"/>
              </a:rPr>
              <a:t> B2B </a:t>
            </a:r>
            <a:r>
              <a:rPr lang="es-ES_tradnl" sz="2000" dirty="0" err="1">
                <a:solidFill>
                  <a:srgbClr val="002060"/>
                </a:solidFill>
                <a:latin typeface="Times New Roman" pitchFamily="18" charset="0"/>
                <a:cs typeface="Times New Roman" pitchFamily="18" charset="0"/>
              </a:rPr>
              <a:t>theo</a:t>
            </a:r>
            <a:r>
              <a:rPr lang="es-ES_tradnl" sz="2000" dirty="0">
                <a:solidFill>
                  <a:srgbClr val="002060"/>
                </a:solidFill>
                <a:latin typeface="Times New Roman" pitchFamily="18" charset="0"/>
                <a:cs typeface="Times New Roman" pitchFamily="18" charset="0"/>
              </a:rPr>
              <a:t> </a:t>
            </a:r>
            <a:r>
              <a:rPr lang="es-ES_tradnl" sz="2000" dirty="0" err="1">
                <a:solidFill>
                  <a:srgbClr val="002060"/>
                </a:solidFill>
                <a:latin typeface="Times New Roman" pitchFamily="18" charset="0"/>
                <a:cs typeface="Times New Roman" pitchFamily="18" charset="0"/>
              </a:rPr>
              <a:t>từng</a:t>
            </a:r>
            <a:r>
              <a:rPr lang="es-ES_tradnl" sz="2000" dirty="0">
                <a:solidFill>
                  <a:srgbClr val="002060"/>
                </a:solidFill>
                <a:latin typeface="Times New Roman" pitchFamily="18" charset="0"/>
                <a:cs typeface="Times New Roman" pitchFamily="18" charset="0"/>
              </a:rPr>
              <a:t> </a:t>
            </a:r>
            <a:r>
              <a:rPr lang="es-ES_tradnl" sz="2000" dirty="0" err="1">
                <a:solidFill>
                  <a:srgbClr val="002060"/>
                </a:solidFill>
                <a:latin typeface="Times New Roman" pitchFamily="18" charset="0"/>
                <a:cs typeface="Times New Roman" pitchFamily="18" charset="0"/>
              </a:rPr>
              <a:t>nhóm</a:t>
            </a:r>
            <a:r>
              <a:rPr lang="es-ES_tradnl" sz="2000" dirty="0">
                <a:solidFill>
                  <a:srgbClr val="002060"/>
                </a:solidFill>
                <a:latin typeface="Times New Roman" pitchFamily="18" charset="0"/>
                <a:cs typeface="Times New Roman" pitchFamily="18" charset="0"/>
              </a:rPr>
              <a:t> </a:t>
            </a:r>
            <a:r>
              <a:rPr lang="es-ES_tradnl" sz="2000" dirty="0" err="1">
                <a:solidFill>
                  <a:srgbClr val="002060"/>
                </a:solidFill>
                <a:latin typeface="Times New Roman" pitchFamily="18" charset="0"/>
                <a:cs typeface="Times New Roman" pitchFamily="18" charset="0"/>
              </a:rPr>
              <a:t>ngành</a:t>
            </a:r>
            <a:r>
              <a:rPr lang="es-ES_tradnl" sz="2000" dirty="0">
                <a:solidFill>
                  <a:srgbClr val="002060"/>
                </a:solidFill>
                <a:latin typeface="Times New Roman" pitchFamily="18" charset="0"/>
                <a:cs typeface="Times New Roman" pitchFamily="18" charset="0"/>
              </a:rPr>
              <a:t> </a:t>
            </a:r>
            <a:r>
              <a:rPr lang="es-ES_tradnl" sz="2000" dirty="0" err="1" smtClean="0">
                <a:solidFill>
                  <a:srgbClr val="002060"/>
                </a:solidFill>
                <a:latin typeface="Times New Roman" pitchFamily="18" charset="0"/>
                <a:cs typeface="Times New Roman" pitchFamily="18" charset="0"/>
              </a:rPr>
              <a:t>hàng</a:t>
            </a:r>
            <a:endParaRPr lang="es-ES_tradnl" sz="2000" dirty="0" smtClean="0">
              <a:solidFill>
                <a:srgbClr val="002060"/>
              </a:solidFill>
              <a:latin typeface="Times New Roman" pitchFamily="18" charset="0"/>
              <a:cs typeface="Times New Roman" pitchFamily="18" charset="0"/>
            </a:endParaRPr>
          </a:p>
          <a:p>
            <a:pPr marL="342900" indent="-342900">
              <a:buFont typeface="Arial" pitchFamily="34" charset="0"/>
              <a:buChar char="•"/>
            </a:pPr>
            <a:r>
              <a:rPr lang="es-ES_tradnl" sz="2000" dirty="0" err="1" smtClean="0">
                <a:solidFill>
                  <a:srgbClr val="002060"/>
                </a:solidFill>
                <a:latin typeface="Times New Roman" pitchFamily="18" charset="0"/>
                <a:cs typeface="Times New Roman" pitchFamily="18" charset="0"/>
              </a:rPr>
              <a:t>Hỗ</a:t>
            </a:r>
            <a:r>
              <a:rPr lang="es-ES_tradnl" sz="2000" dirty="0" smtClean="0">
                <a:solidFill>
                  <a:srgbClr val="002060"/>
                </a:solidFill>
                <a:latin typeface="Times New Roman" pitchFamily="18" charset="0"/>
                <a:cs typeface="Times New Roman" pitchFamily="18" charset="0"/>
              </a:rPr>
              <a:t> </a:t>
            </a:r>
            <a:r>
              <a:rPr lang="es-ES_tradnl" sz="2000" dirty="0" err="1" smtClean="0">
                <a:solidFill>
                  <a:srgbClr val="002060"/>
                </a:solidFill>
                <a:latin typeface="Times New Roman" pitchFamily="18" charset="0"/>
                <a:cs typeface="Times New Roman" pitchFamily="18" charset="0"/>
              </a:rPr>
              <a:t>trợ</a:t>
            </a:r>
            <a:r>
              <a:rPr lang="es-ES_tradnl" sz="2000" dirty="0" smtClean="0">
                <a:solidFill>
                  <a:srgbClr val="002060"/>
                </a:solidFill>
                <a:latin typeface="Times New Roman" pitchFamily="18" charset="0"/>
                <a:cs typeface="Times New Roman" pitchFamily="18" charset="0"/>
              </a:rPr>
              <a:t> </a:t>
            </a:r>
            <a:r>
              <a:rPr lang="es-ES_tradnl" sz="2000" dirty="0" err="1" smtClean="0">
                <a:solidFill>
                  <a:srgbClr val="002060"/>
                </a:solidFill>
                <a:latin typeface="Times New Roman" pitchFamily="18" charset="0"/>
                <a:cs typeface="Times New Roman" pitchFamily="18" charset="0"/>
              </a:rPr>
              <a:t>về</a:t>
            </a:r>
            <a:r>
              <a:rPr lang="es-ES_tradnl" sz="2000" dirty="0" smtClean="0">
                <a:solidFill>
                  <a:srgbClr val="002060"/>
                </a:solidFill>
                <a:latin typeface="Times New Roman" pitchFamily="18" charset="0"/>
                <a:cs typeface="Times New Roman" pitchFamily="18" charset="0"/>
              </a:rPr>
              <a:t> </a:t>
            </a:r>
            <a:r>
              <a:rPr lang="es-ES_tradnl" sz="2000" dirty="0" err="1">
                <a:solidFill>
                  <a:srgbClr val="002060"/>
                </a:solidFill>
                <a:latin typeface="Times New Roman" pitchFamily="18" charset="0"/>
                <a:cs typeface="Times New Roman" pitchFamily="18" charset="0"/>
              </a:rPr>
              <a:t>truyền</a:t>
            </a:r>
            <a:r>
              <a:rPr lang="es-ES_tradnl" sz="2000" dirty="0">
                <a:solidFill>
                  <a:srgbClr val="002060"/>
                </a:solidFill>
                <a:latin typeface="Times New Roman" pitchFamily="18" charset="0"/>
                <a:cs typeface="Times New Roman" pitchFamily="18" charset="0"/>
              </a:rPr>
              <a:t> </a:t>
            </a:r>
            <a:r>
              <a:rPr lang="es-ES_tradnl" sz="2000" dirty="0" err="1" smtClean="0">
                <a:solidFill>
                  <a:srgbClr val="002060"/>
                </a:solidFill>
                <a:latin typeface="Times New Roman" pitchFamily="18" charset="0"/>
                <a:cs typeface="Times New Roman" pitchFamily="18" charset="0"/>
              </a:rPr>
              <a:t>thông</a:t>
            </a:r>
            <a:r>
              <a:rPr lang="es-ES_tradnl" sz="2000" dirty="0" smtClean="0">
                <a:solidFill>
                  <a:srgbClr val="002060"/>
                </a:solidFill>
                <a:latin typeface="Times New Roman" pitchFamily="18" charset="0"/>
                <a:cs typeface="Times New Roman" pitchFamily="18" charset="0"/>
              </a:rPr>
              <a:t>, </a:t>
            </a:r>
            <a:r>
              <a:rPr lang="es-ES_tradnl" sz="2000" dirty="0" err="1" smtClean="0">
                <a:solidFill>
                  <a:srgbClr val="002060"/>
                </a:solidFill>
                <a:latin typeface="Times New Roman" pitchFamily="18" charset="0"/>
                <a:cs typeface="Times New Roman" pitchFamily="18" charset="0"/>
              </a:rPr>
              <a:t>khảo</a:t>
            </a:r>
            <a:r>
              <a:rPr lang="es-ES_tradnl" sz="2000" dirty="0" smtClean="0">
                <a:solidFill>
                  <a:srgbClr val="002060"/>
                </a:solidFill>
                <a:latin typeface="Times New Roman" pitchFamily="18" charset="0"/>
                <a:cs typeface="Times New Roman" pitchFamily="18" charset="0"/>
              </a:rPr>
              <a:t> </a:t>
            </a:r>
            <a:r>
              <a:rPr lang="es-ES_tradnl" sz="2000" dirty="0" err="1" smtClean="0">
                <a:solidFill>
                  <a:srgbClr val="002060"/>
                </a:solidFill>
                <a:latin typeface="Times New Roman" pitchFamily="18" charset="0"/>
                <a:cs typeface="Times New Roman" pitchFamily="18" charset="0"/>
              </a:rPr>
              <a:t>sát</a:t>
            </a:r>
            <a:r>
              <a:rPr lang="es-ES_tradnl" sz="2000" dirty="0" smtClean="0">
                <a:solidFill>
                  <a:srgbClr val="002060"/>
                </a:solidFill>
                <a:latin typeface="Times New Roman" pitchFamily="18" charset="0"/>
                <a:cs typeface="Times New Roman" pitchFamily="18" charset="0"/>
              </a:rPr>
              <a:t> </a:t>
            </a:r>
            <a:r>
              <a:rPr lang="es-ES_tradnl" sz="2000" dirty="0" err="1" smtClean="0">
                <a:solidFill>
                  <a:srgbClr val="002060"/>
                </a:solidFill>
                <a:latin typeface="Times New Roman" pitchFamily="18" charset="0"/>
                <a:cs typeface="Times New Roman" pitchFamily="18" charset="0"/>
              </a:rPr>
              <a:t>thị</a:t>
            </a:r>
            <a:r>
              <a:rPr lang="es-ES_tradnl" sz="2000" dirty="0" smtClean="0">
                <a:solidFill>
                  <a:srgbClr val="002060"/>
                </a:solidFill>
                <a:latin typeface="Times New Roman" pitchFamily="18" charset="0"/>
                <a:cs typeface="Times New Roman" pitchFamily="18" charset="0"/>
              </a:rPr>
              <a:t> </a:t>
            </a:r>
            <a:r>
              <a:rPr lang="es-ES_tradnl" sz="2000" dirty="0" err="1" smtClean="0">
                <a:solidFill>
                  <a:srgbClr val="002060"/>
                </a:solidFill>
                <a:latin typeface="Times New Roman" pitchFamily="18" charset="0"/>
                <a:cs typeface="Times New Roman" pitchFamily="18" charset="0"/>
              </a:rPr>
              <a:t>trường</a:t>
            </a:r>
            <a:endParaRPr lang="es-ES_tradnl" sz="2000" dirty="0" smtClean="0">
              <a:solidFill>
                <a:srgbClr val="002060"/>
              </a:solidFill>
              <a:latin typeface="Times New Roman" pitchFamily="18" charset="0"/>
              <a:cs typeface="Times New Roman" pitchFamily="18" charset="0"/>
            </a:endParaRPr>
          </a:p>
          <a:p>
            <a:pPr marL="342900" indent="-342900">
              <a:buFont typeface="Arial" pitchFamily="34" charset="0"/>
              <a:buChar char="•"/>
            </a:pPr>
            <a:r>
              <a:rPr lang="es-ES_tradnl" sz="2000" dirty="0" err="1">
                <a:solidFill>
                  <a:srgbClr val="002060"/>
                </a:solidFill>
                <a:latin typeface="Times New Roman" pitchFamily="18" charset="0"/>
                <a:cs typeface="Times New Roman" pitchFamily="18" charset="0"/>
              </a:rPr>
              <a:t>Ưu</a:t>
            </a:r>
            <a:r>
              <a:rPr lang="es-ES_tradnl" sz="2000" dirty="0">
                <a:solidFill>
                  <a:srgbClr val="002060"/>
                </a:solidFill>
                <a:latin typeface="Times New Roman" pitchFamily="18" charset="0"/>
                <a:cs typeface="Times New Roman" pitchFamily="18" charset="0"/>
              </a:rPr>
              <a:t> </a:t>
            </a:r>
            <a:r>
              <a:rPr lang="es-ES_tradnl" sz="2000" dirty="0" err="1">
                <a:solidFill>
                  <a:srgbClr val="002060"/>
                </a:solidFill>
                <a:latin typeface="Times New Roman" pitchFamily="18" charset="0"/>
                <a:cs typeface="Times New Roman" pitchFamily="18" charset="0"/>
              </a:rPr>
              <a:t>tiên</a:t>
            </a:r>
            <a:r>
              <a:rPr lang="es-ES_tradnl" sz="2000" dirty="0">
                <a:solidFill>
                  <a:srgbClr val="002060"/>
                </a:solidFill>
                <a:latin typeface="Times New Roman" pitchFamily="18" charset="0"/>
                <a:cs typeface="Times New Roman" pitchFamily="18" charset="0"/>
              </a:rPr>
              <a:t> </a:t>
            </a:r>
            <a:r>
              <a:rPr lang="es-ES_tradnl" sz="2000" dirty="0" err="1">
                <a:solidFill>
                  <a:srgbClr val="002060"/>
                </a:solidFill>
                <a:latin typeface="Times New Roman" pitchFamily="18" charset="0"/>
                <a:cs typeface="Times New Roman" pitchFamily="18" charset="0"/>
              </a:rPr>
              <a:t>hỗ</a:t>
            </a:r>
            <a:r>
              <a:rPr lang="es-ES_tradnl" sz="2000" dirty="0">
                <a:solidFill>
                  <a:srgbClr val="002060"/>
                </a:solidFill>
                <a:latin typeface="Times New Roman" pitchFamily="18" charset="0"/>
                <a:cs typeface="Times New Roman" pitchFamily="18" charset="0"/>
              </a:rPr>
              <a:t> </a:t>
            </a:r>
            <a:r>
              <a:rPr lang="es-ES_tradnl" sz="2000" dirty="0" err="1">
                <a:solidFill>
                  <a:srgbClr val="002060"/>
                </a:solidFill>
                <a:latin typeface="Times New Roman" pitchFamily="18" charset="0"/>
                <a:cs typeface="Times New Roman" pitchFamily="18" charset="0"/>
              </a:rPr>
              <a:t>trợ</a:t>
            </a:r>
            <a:r>
              <a:rPr lang="es-ES_tradnl" sz="2000" dirty="0">
                <a:solidFill>
                  <a:srgbClr val="002060"/>
                </a:solidFill>
                <a:latin typeface="Times New Roman" pitchFamily="18" charset="0"/>
                <a:cs typeface="Times New Roman" pitchFamily="18" charset="0"/>
              </a:rPr>
              <a:t> </a:t>
            </a:r>
            <a:r>
              <a:rPr lang="es-ES_tradnl" sz="2000" dirty="0" err="1">
                <a:solidFill>
                  <a:srgbClr val="002060"/>
                </a:solidFill>
                <a:latin typeface="Times New Roman" pitchFamily="18" charset="0"/>
                <a:cs typeface="Times New Roman" pitchFamily="18" charset="0"/>
              </a:rPr>
              <a:t>nhóm</a:t>
            </a:r>
            <a:r>
              <a:rPr lang="es-ES_tradnl" sz="2000" dirty="0">
                <a:solidFill>
                  <a:srgbClr val="002060"/>
                </a:solidFill>
                <a:latin typeface="Times New Roman" pitchFamily="18" charset="0"/>
                <a:cs typeface="Times New Roman" pitchFamily="18" charset="0"/>
              </a:rPr>
              <a:t> </a:t>
            </a:r>
            <a:r>
              <a:rPr lang="es-ES_tradnl" sz="2000" dirty="0" err="1">
                <a:solidFill>
                  <a:srgbClr val="002060"/>
                </a:solidFill>
                <a:latin typeface="Times New Roman" pitchFamily="18" charset="0"/>
                <a:cs typeface="Times New Roman" pitchFamily="18" charset="0"/>
              </a:rPr>
              <a:t>hội</a:t>
            </a:r>
            <a:r>
              <a:rPr lang="es-ES_tradnl" sz="2000" dirty="0">
                <a:solidFill>
                  <a:srgbClr val="002060"/>
                </a:solidFill>
                <a:latin typeface="Times New Roman" pitchFamily="18" charset="0"/>
                <a:cs typeface="Times New Roman" pitchFamily="18" charset="0"/>
              </a:rPr>
              <a:t> </a:t>
            </a:r>
            <a:r>
              <a:rPr lang="es-ES_tradnl" sz="2000" dirty="0" err="1">
                <a:solidFill>
                  <a:srgbClr val="002060"/>
                </a:solidFill>
                <a:latin typeface="Times New Roman" pitchFamily="18" charset="0"/>
                <a:cs typeface="Times New Roman" pitchFamily="18" charset="0"/>
              </a:rPr>
              <a:t>viên</a:t>
            </a:r>
            <a:r>
              <a:rPr lang="es-ES_tradnl" sz="2000" dirty="0">
                <a:solidFill>
                  <a:srgbClr val="002060"/>
                </a:solidFill>
                <a:latin typeface="Times New Roman" pitchFamily="18" charset="0"/>
                <a:cs typeface="Times New Roman" pitchFamily="18" charset="0"/>
              </a:rPr>
              <a:t> </a:t>
            </a:r>
            <a:r>
              <a:rPr lang="es-ES_tradnl" sz="2000" dirty="0" err="1">
                <a:solidFill>
                  <a:srgbClr val="002060"/>
                </a:solidFill>
                <a:latin typeface="Times New Roman" pitchFamily="18" charset="0"/>
                <a:cs typeface="Times New Roman" pitchFamily="18" charset="0"/>
              </a:rPr>
              <a:t>mới</a:t>
            </a:r>
            <a:endParaRPr lang="vi-VN" sz="2000" b="1" dirty="0">
              <a:solidFill>
                <a:srgbClr val="002060"/>
              </a:solidFill>
              <a:latin typeface="Times New Roman" pitchFamily="18" charset="0"/>
              <a:cs typeface="Times New Roman" pitchFamily="18" charset="0"/>
            </a:endParaRPr>
          </a:p>
        </p:txBody>
      </p:sp>
      <p:sp>
        <p:nvSpPr>
          <p:cNvPr id="21" name="Rectangle 35"/>
          <p:cNvSpPr>
            <a:spLocks noChangeArrowheads="1"/>
          </p:cNvSpPr>
          <p:nvPr/>
        </p:nvSpPr>
        <p:spPr bwMode="auto">
          <a:xfrm>
            <a:off x="3276600" y="1919288"/>
            <a:ext cx="5638800" cy="1785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342900" indent="-342900">
              <a:buFont typeface="Arial" pitchFamily="34" charset="0"/>
              <a:buChar char="•"/>
            </a:pPr>
            <a:r>
              <a:rPr lang="es-ES_tradnl" sz="2200" dirty="0" err="1" smtClean="0">
                <a:solidFill>
                  <a:srgbClr val="002060"/>
                </a:solidFill>
                <a:latin typeface="Times New Roman" pitchFamily="18" charset="0"/>
                <a:cs typeface="Times New Roman" pitchFamily="18" charset="0"/>
              </a:rPr>
              <a:t>Cung</a:t>
            </a:r>
            <a:r>
              <a:rPr lang="es-ES_tradnl" sz="2200" dirty="0" smtClean="0">
                <a:solidFill>
                  <a:srgbClr val="002060"/>
                </a:solidFill>
                <a:latin typeface="Times New Roman" pitchFamily="18" charset="0"/>
                <a:cs typeface="Times New Roman" pitchFamily="18" charset="0"/>
              </a:rPr>
              <a:t> </a:t>
            </a:r>
            <a:r>
              <a:rPr lang="es-ES_tradnl" sz="2200" dirty="0" err="1" smtClean="0">
                <a:solidFill>
                  <a:srgbClr val="002060"/>
                </a:solidFill>
                <a:latin typeface="Times New Roman" pitchFamily="18" charset="0"/>
                <a:cs typeface="Times New Roman" pitchFamily="18" charset="0"/>
              </a:rPr>
              <a:t>cấp</a:t>
            </a:r>
            <a:r>
              <a:rPr lang="es-ES_tradnl" sz="2200" dirty="0" smtClean="0">
                <a:solidFill>
                  <a:srgbClr val="002060"/>
                </a:solidFill>
                <a:latin typeface="Times New Roman" pitchFamily="18" charset="0"/>
                <a:cs typeface="Times New Roman" pitchFamily="18" charset="0"/>
              </a:rPr>
              <a:t> </a:t>
            </a:r>
            <a:r>
              <a:rPr lang="es-ES_tradnl" sz="2200" dirty="0" err="1" smtClean="0">
                <a:solidFill>
                  <a:srgbClr val="002060"/>
                </a:solidFill>
                <a:latin typeface="Times New Roman" pitchFamily="18" charset="0"/>
                <a:cs typeface="Times New Roman" pitchFamily="18" charset="0"/>
              </a:rPr>
              <a:t>thông</a:t>
            </a:r>
            <a:r>
              <a:rPr lang="es-ES_tradnl" sz="2200" dirty="0" smtClean="0">
                <a:solidFill>
                  <a:srgbClr val="002060"/>
                </a:solidFill>
                <a:latin typeface="Times New Roman" pitchFamily="18" charset="0"/>
                <a:cs typeface="Times New Roman" pitchFamily="18" charset="0"/>
              </a:rPr>
              <a:t> </a:t>
            </a:r>
            <a:r>
              <a:rPr lang="es-ES_tradnl" sz="2200" dirty="0" err="1" smtClean="0">
                <a:solidFill>
                  <a:srgbClr val="002060"/>
                </a:solidFill>
                <a:latin typeface="Times New Roman" pitchFamily="18" charset="0"/>
                <a:cs typeface="Times New Roman" pitchFamily="18" charset="0"/>
              </a:rPr>
              <a:t>tin</a:t>
            </a:r>
            <a:r>
              <a:rPr lang="es-ES_tradnl" sz="2200" dirty="0" smtClean="0">
                <a:solidFill>
                  <a:srgbClr val="002060"/>
                </a:solidFill>
                <a:latin typeface="Times New Roman" pitchFamily="18" charset="0"/>
                <a:cs typeface="Times New Roman" pitchFamily="18" charset="0"/>
              </a:rPr>
              <a:t> – </a:t>
            </a:r>
            <a:r>
              <a:rPr lang="es-ES_tradnl" sz="2200" dirty="0" err="1" smtClean="0">
                <a:solidFill>
                  <a:srgbClr val="002060"/>
                </a:solidFill>
                <a:latin typeface="Times New Roman" pitchFamily="18" charset="0"/>
                <a:cs typeface="Times New Roman" pitchFamily="18" charset="0"/>
              </a:rPr>
              <a:t>dữ</a:t>
            </a:r>
            <a:r>
              <a:rPr lang="es-ES_tradnl" sz="2200" dirty="0" smtClean="0">
                <a:solidFill>
                  <a:srgbClr val="002060"/>
                </a:solidFill>
                <a:latin typeface="Times New Roman" pitchFamily="18" charset="0"/>
                <a:cs typeface="Times New Roman" pitchFamily="18" charset="0"/>
              </a:rPr>
              <a:t> </a:t>
            </a:r>
            <a:r>
              <a:rPr lang="es-ES_tradnl" sz="2200" dirty="0" err="1" smtClean="0">
                <a:solidFill>
                  <a:srgbClr val="002060"/>
                </a:solidFill>
                <a:latin typeface="Times New Roman" pitchFamily="18" charset="0"/>
                <a:cs typeface="Times New Roman" pitchFamily="18" charset="0"/>
              </a:rPr>
              <a:t>liệu</a:t>
            </a:r>
            <a:r>
              <a:rPr lang="es-ES_tradnl" sz="2200" dirty="0" smtClean="0">
                <a:solidFill>
                  <a:srgbClr val="002060"/>
                </a:solidFill>
                <a:latin typeface="Times New Roman" pitchFamily="18" charset="0"/>
                <a:cs typeface="Times New Roman" pitchFamily="18" charset="0"/>
              </a:rPr>
              <a:t> </a:t>
            </a:r>
            <a:r>
              <a:rPr lang="es-ES_tradnl" sz="2200" dirty="0" err="1" smtClean="0">
                <a:solidFill>
                  <a:srgbClr val="002060"/>
                </a:solidFill>
                <a:latin typeface="Times New Roman" pitchFamily="18" charset="0"/>
                <a:cs typeface="Times New Roman" pitchFamily="18" charset="0"/>
              </a:rPr>
              <a:t>thị</a:t>
            </a:r>
            <a:r>
              <a:rPr lang="es-ES_tradnl" sz="2200" dirty="0" smtClean="0">
                <a:solidFill>
                  <a:srgbClr val="002060"/>
                </a:solidFill>
                <a:latin typeface="Times New Roman" pitchFamily="18" charset="0"/>
                <a:cs typeface="Times New Roman" pitchFamily="18" charset="0"/>
              </a:rPr>
              <a:t> </a:t>
            </a:r>
            <a:r>
              <a:rPr lang="es-ES_tradnl" sz="2200" dirty="0" err="1" smtClean="0">
                <a:solidFill>
                  <a:srgbClr val="002060"/>
                </a:solidFill>
                <a:latin typeface="Times New Roman" pitchFamily="18" charset="0"/>
                <a:cs typeface="Times New Roman" pitchFamily="18" charset="0"/>
              </a:rPr>
              <a:t>trường</a:t>
            </a:r>
            <a:endParaRPr lang="es-ES_tradnl" sz="2200" dirty="0" smtClean="0">
              <a:solidFill>
                <a:srgbClr val="002060"/>
              </a:solidFill>
              <a:latin typeface="Times New Roman" pitchFamily="18" charset="0"/>
              <a:cs typeface="Times New Roman" pitchFamily="18" charset="0"/>
            </a:endParaRPr>
          </a:p>
          <a:p>
            <a:pPr marL="342900" indent="-342900">
              <a:buFont typeface="Arial" pitchFamily="34" charset="0"/>
              <a:buChar char="•"/>
            </a:pPr>
            <a:r>
              <a:rPr lang="es-ES_tradnl" sz="2200" dirty="0" err="1" smtClean="0">
                <a:solidFill>
                  <a:srgbClr val="002060"/>
                </a:solidFill>
                <a:latin typeface="Times New Roman" pitchFamily="18" charset="0"/>
                <a:cs typeface="Times New Roman" pitchFamily="18" charset="0"/>
              </a:rPr>
              <a:t>Duy</a:t>
            </a:r>
            <a:r>
              <a:rPr lang="es-ES_tradnl" sz="2200" dirty="0" smtClean="0">
                <a:solidFill>
                  <a:srgbClr val="002060"/>
                </a:solidFill>
                <a:latin typeface="Times New Roman" pitchFamily="18" charset="0"/>
                <a:cs typeface="Times New Roman" pitchFamily="18" charset="0"/>
              </a:rPr>
              <a:t> </a:t>
            </a:r>
            <a:r>
              <a:rPr lang="es-ES_tradnl" sz="2200" dirty="0" err="1" smtClean="0">
                <a:solidFill>
                  <a:srgbClr val="002060"/>
                </a:solidFill>
                <a:latin typeface="Times New Roman" pitchFamily="18" charset="0"/>
                <a:cs typeface="Times New Roman" pitchFamily="18" charset="0"/>
              </a:rPr>
              <a:t>trì</a:t>
            </a:r>
            <a:r>
              <a:rPr lang="es-ES_tradnl" sz="2200" dirty="0" smtClean="0">
                <a:solidFill>
                  <a:srgbClr val="002060"/>
                </a:solidFill>
                <a:latin typeface="Times New Roman" pitchFamily="18" charset="0"/>
                <a:cs typeface="Times New Roman" pitchFamily="18" charset="0"/>
              </a:rPr>
              <a:t> </a:t>
            </a:r>
            <a:r>
              <a:rPr lang="es-ES_tradnl" sz="2200" dirty="0" err="1" smtClean="0">
                <a:solidFill>
                  <a:srgbClr val="002060"/>
                </a:solidFill>
                <a:latin typeface="Times New Roman" pitchFamily="18" charset="0"/>
                <a:cs typeface="Times New Roman" pitchFamily="18" charset="0"/>
              </a:rPr>
              <a:t>các</a:t>
            </a:r>
            <a:r>
              <a:rPr lang="es-ES_tradnl" sz="2200" dirty="0" smtClean="0">
                <a:solidFill>
                  <a:srgbClr val="002060"/>
                </a:solidFill>
                <a:latin typeface="Times New Roman" pitchFamily="18" charset="0"/>
                <a:cs typeface="Times New Roman" pitchFamily="18" charset="0"/>
              </a:rPr>
              <a:t> </a:t>
            </a:r>
            <a:r>
              <a:rPr lang="es-ES_tradnl" sz="2200" dirty="0" err="1" smtClean="0">
                <a:solidFill>
                  <a:srgbClr val="002060"/>
                </a:solidFill>
                <a:latin typeface="Times New Roman" pitchFamily="18" charset="0"/>
                <a:cs typeface="Times New Roman" pitchFamily="18" charset="0"/>
              </a:rPr>
              <a:t>báo</a:t>
            </a:r>
            <a:r>
              <a:rPr lang="es-ES_tradnl" sz="2200" dirty="0" smtClean="0">
                <a:solidFill>
                  <a:srgbClr val="002060"/>
                </a:solidFill>
                <a:latin typeface="Times New Roman" pitchFamily="18" charset="0"/>
                <a:cs typeface="Times New Roman" pitchFamily="18" charset="0"/>
              </a:rPr>
              <a:t> </a:t>
            </a:r>
            <a:r>
              <a:rPr lang="es-ES_tradnl" sz="2200" dirty="0" err="1" smtClean="0">
                <a:solidFill>
                  <a:srgbClr val="002060"/>
                </a:solidFill>
                <a:latin typeface="Times New Roman" pitchFamily="18" charset="0"/>
                <a:cs typeface="Times New Roman" pitchFamily="18" charset="0"/>
              </a:rPr>
              <a:t>cáo</a:t>
            </a:r>
            <a:r>
              <a:rPr lang="es-ES_tradnl" sz="2200" dirty="0" smtClean="0">
                <a:solidFill>
                  <a:srgbClr val="002060"/>
                </a:solidFill>
                <a:latin typeface="Times New Roman" pitchFamily="18" charset="0"/>
                <a:cs typeface="Times New Roman" pitchFamily="18" charset="0"/>
              </a:rPr>
              <a:t> </a:t>
            </a:r>
            <a:r>
              <a:rPr lang="es-ES_tradnl" sz="2200" dirty="0" err="1" smtClean="0">
                <a:solidFill>
                  <a:srgbClr val="002060"/>
                </a:solidFill>
                <a:latin typeface="Times New Roman" pitchFamily="18" charset="0"/>
                <a:cs typeface="Times New Roman" pitchFamily="18" charset="0"/>
              </a:rPr>
              <a:t>về</a:t>
            </a:r>
            <a:r>
              <a:rPr lang="es-ES_tradnl" sz="2200" dirty="0" smtClean="0">
                <a:solidFill>
                  <a:srgbClr val="002060"/>
                </a:solidFill>
                <a:latin typeface="Times New Roman" pitchFamily="18" charset="0"/>
                <a:cs typeface="Times New Roman" pitchFamily="18" charset="0"/>
              </a:rPr>
              <a:t> XKTS</a:t>
            </a:r>
          </a:p>
          <a:p>
            <a:pPr marL="342900" indent="-342900">
              <a:buFont typeface="Arial" pitchFamily="34" charset="0"/>
              <a:buChar char="•"/>
            </a:pPr>
            <a:r>
              <a:rPr lang="es-ES_tradnl" sz="2200" dirty="0" err="1" smtClean="0">
                <a:solidFill>
                  <a:srgbClr val="002060"/>
                </a:solidFill>
                <a:latin typeface="Times New Roman" pitchFamily="18" charset="0"/>
                <a:cs typeface="Times New Roman" pitchFamily="18" charset="0"/>
              </a:rPr>
              <a:t>Các</a:t>
            </a:r>
            <a:r>
              <a:rPr lang="es-ES_tradnl" sz="2200" dirty="0" smtClean="0">
                <a:solidFill>
                  <a:srgbClr val="002060"/>
                </a:solidFill>
                <a:latin typeface="Times New Roman" pitchFamily="18" charset="0"/>
                <a:cs typeface="Times New Roman" pitchFamily="18" charset="0"/>
              </a:rPr>
              <a:t> </a:t>
            </a:r>
            <a:r>
              <a:rPr lang="es-ES_tradnl" sz="2200" dirty="0" err="1" smtClean="0">
                <a:solidFill>
                  <a:srgbClr val="002060"/>
                </a:solidFill>
                <a:latin typeface="Times New Roman" pitchFamily="18" charset="0"/>
                <a:cs typeface="Times New Roman" pitchFamily="18" charset="0"/>
              </a:rPr>
              <a:t>báo</a:t>
            </a:r>
            <a:r>
              <a:rPr lang="es-ES_tradnl" sz="2200" dirty="0" smtClean="0">
                <a:solidFill>
                  <a:srgbClr val="002060"/>
                </a:solidFill>
                <a:latin typeface="Times New Roman" pitchFamily="18" charset="0"/>
                <a:cs typeface="Times New Roman" pitchFamily="18" charset="0"/>
              </a:rPr>
              <a:t> </a:t>
            </a:r>
            <a:r>
              <a:rPr lang="es-ES_tradnl" sz="2200" dirty="0" err="1" smtClean="0">
                <a:solidFill>
                  <a:srgbClr val="002060"/>
                </a:solidFill>
                <a:latin typeface="Times New Roman" pitchFamily="18" charset="0"/>
                <a:cs typeface="Times New Roman" pitchFamily="18" charset="0"/>
              </a:rPr>
              <a:t>cáo</a:t>
            </a:r>
            <a:r>
              <a:rPr lang="es-ES_tradnl" sz="2200" dirty="0" smtClean="0">
                <a:solidFill>
                  <a:srgbClr val="002060"/>
                </a:solidFill>
                <a:latin typeface="Times New Roman" pitchFamily="18" charset="0"/>
                <a:cs typeface="Times New Roman" pitchFamily="18" charset="0"/>
              </a:rPr>
              <a:t> </a:t>
            </a:r>
            <a:r>
              <a:rPr lang="es-ES_tradnl" sz="2200" dirty="0" err="1" smtClean="0">
                <a:solidFill>
                  <a:srgbClr val="002060"/>
                </a:solidFill>
                <a:latin typeface="Times New Roman" pitchFamily="18" charset="0"/>
                <a:cs typeface="Times New Roman" pitchFamily="18" charset="0"/>
              </a:rPr>
              <a:t>chuyên</a:t>
            </a:r>
            <a:r>
              <a:rPr lang="es-ES_tradnl" sz="2200" dirty="0" smtClean="0">
                <a:solidFill>
                  <a:srgbClr val="002060"/>
                </a:solidFill>
                <a:latin typeface="Times New Roman" pitchFamily="18" charset="0"/>
                <a:cs typeface="Times New Roman" pitchFamily="18" charset="0"/>
              </a:rPr>
              <a:t> </a:t>
            </a:r>
            <a:r>
              <a:rPr lang="es-ES_tradnl" sz="2200" dirty="0" err="1" smtClean="0">
                <a:solidFill>
                  <a:srgbClr val="002060"/>
                </a:solidFill>
                <a:latin typeface="Times New Roman" pitchFamily="18" charset="0"/>
                <a:cs typeface="Times New Roman" pitchFamily="18" charset="0"/>
              </a:rPr>
              <a:t>sâu</a:t>
            </a:r>
            <a:r>
              <a:rPr lang="es-ES_tradnl" sz="2200" dirty="0" smtClean="0">
                <a:solidFill>
                  <a:srgbClr val="002060"/>
                </a:solidFill>
                <a:latin typeface="Times New Roman" pitchFamily="18" charset="0"/>
                <a:cs typeface="Times New Roman" pitchFamily="18" charset="0"/>
              </a:rPr>
              <a:t> </a:t>
            </a:r>
            <a:r>
              <a:rPr lang="es-ES_tradnl" sz="2200" dirty="0" err="1" smtClean="0">
                <a:solidFill>
                  <a:srgbClr val="002060"/>
                </a:solidFill>
                <a:latin typeface="Times New Roman" pitchFamily="18" charset="0"/>
                <a:cs typeface="Times New Roman" pitchFamily="18" charset="0"/>
              </a:rPr>
              <a:t>từng</a:t>
            </a:r>
            <a:r>
              <a:rPr lang="es-ES_tradnl" sz="2200" dirty="0" smtClean="0">
                <a:solidFill>
                  <a:srgbClr val="002060"/>
                </a:solidFill>
                <a:latin typeface="Times New Roman" pitchFamily="18" charset="0"/>
                <a:cs typeface="Times New Roman" pitchFamily="18" charset="0"/>
              </a:rPr>
              <a:t> </a:t>
            </a:r>
            <a:r>
              <a:rPr lang="es-ES_tradnl" sz="2200" dirty="0" err="1" smtClean="0">
                <a:solidFill>
                  <a:srgbClr val="002060"/>
                </a:solidFill>
                <a:latin typeface="Times New Roman" pitchFamily="18" charset="0"/>
                <a:cs typeface="Times New Roman" pitchFamily="18" charset="0"/>
              </a:rPr>
              <a:t>thị</a:t>
            </a:r>
            <a:r>
              <a:rPr lang="es-ES_tradnl" sz="2200" dirty="0" smtClean="0">
                <a:solidFill>
                  <a:srgbClr val="002060"/>
                </a:solidFill>
                <a:latin typeface="Times New Roman" pitchFamily="18" charset="0"/>
                <a:cs typeface="Times New Roman" pitchFamily="18" charset="0"/>
              </a:rPr>
              <a:t> </a:t>
            </a:r>
            <a:r>
              <a:rPr lang="es-ES_tradnl" sz="2200" dirty="0" err="1" smtClean="0">
                <a:solidFill>
                  <a:srgbClr val="002060"/>
                </a:solidFill>
                <a:latin typeface="Times New Roman" pitchFamily="18" charset="0"/>
                <a:cs typeface="Times New Roman" pitchFamily="18" charset="0"/>
              </a:rPr>
              <a:t>trường</a:t>
            </a:r>
            <a:r>
              <a:rPr lang="es-ES_tradnl" sz="2200" dirty="0" smtClean="0">
                <a:solidFill>
                  <a:srgbClr val="002060"/>
                </a:solidFill>
                <a:latin typeface="Times New Roman" pitchFamily="18" charset="0"/>
                <a:cs typeface="Times New Roman" pitchFamily="18" charset="0"/>
              </a:rPr>
              <a:t>, </a:t>
            </a:r>
            <a:r>
              <a:rPr lang="es-ES_tradnl" sz="2200" dirty="0" err="1" smtClean="0">
                <a:solidFill>
                  <a:srgbClr val="002060"/>
                </a:solidFill>
                <a:latin typeface="Times New Roman" pitchFamily="18" charset="0"/>
                <a:cs typeface="Times New Roman" pitchFamily="18" charset="0"/>
              </a:rPr>
              <a:t>sản</a:t>
            </a:r>
            <a:r>
              <a:rPr lang="es-ES_tradnl" sz="2200" dirty="0" smtClean="0">
                <a:solidFill>
                  <a:srgbClr val="002060"/>
                </a:solidFill>
                <a:latin typeface="Times New Roman" pitchFamily="18" charset="0"/>
                <a:cs typeface="Times New Roman" pitchFamily="18" charset="0"/>
              </a:rPr>
              <a:t> </a:t>
            </a:r>
            <a:r>
              <a:rPr lang="es-ES_tradnl" sz="2200" dirty="0" err="1" smtClean="0">
                <a:solidFill>
                  <a:srgbClr val="002060"/>
                </a:solidFill>
                <a:latin typeface="Times New Roman" pitchFamily="18" charset="0"/>
                <a:cs typeface="Times New Roman" pitchFamily="18" charset="0"/>
              </a:rPr>
              <a:t>phẩm</a:t>
            </a:r>
            <a:endParaRPr lang="es-ES_tradnl" sz="2200" dirty="0" smtClean="0">
              <a:solidFill>
                <a:srgbClr val="002060"/>
              </a:solidFill>
              <a:latin typeface="Times New Roman" pitchFamily="18" charset="0"/>
              <a:cs typeface="Times New Roman" pitchFamily="18" charset="0"/>
            </a:endParaRPr>
          </a:p>
          <a:p>
            <a:pPr marL="342900" indent="-342900">
              <a:buFont typeface="Arial" pitchFamily="34" charset="0"/>
              <a:buChar char="•"/>
            </a:pPr>
            <a:endParaRPr lang="es-ES_tradnl" sz="2200" dirty="0" smtClean="0">
              <a:solidFill>
                <a:srgbClr val="002060"/>
              </a:solidFill>
              <a:latin typeface="Times New Roman" pitchFamily="18" charset="0"/>
              <a:cs typeface="Times New Roman" pitchFamily="18" charset="0"/>
            </a:endParaRPr>
          </a:p>
        </p:txBody>
      </p:sp>
      <p:sp>
        <p:nvSpPr>
          <p:cNvPr id="22" name="Rectangle 35"/>
          <p:cNvSpPr>
            <a:spLocks noChangeArrowheads="1"/>
          </p:cNvSpPr>
          <p:nvPr/>
        </p:nvSpPr>
        <p:spPr bwMode="auto">
          <a:xfrm>
            <a:off x="2819400" y="3409950"/>
            <a:ext cx="5815012"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342900" indent="-342900">
              <a:buFont typeface="Arial" pitchFamily="34" charset="0"/>
              <a:buChar char="•"/>
            </a:pPr>
            <a:r>
              <a:rPr lang="es-ES_tradnl" sz="2200" dirty="0" err="1" smtClean="0">
                <a:solidFill>
                  <a:srgbClr val="002060"/>
                </a:solidFill>
                <a:latin typeface="Times New Roman" pitchFamily="18" charset="0"/>
                <a:cs typeface="Times New Roman" pitchFamily="18" charset="0"/>
              </a:rPr>
              <a:t>Thông</a:t>
            </a:r>
            <a:r>
              <a:rPr lang="es-ES_tradnl" sz="2200" dirty="0" smtClean="0">
                <a:solidFill>
                  <a:srgbClr val="002060"/>
                </a:solidFill>
                <a:latin typeface="Times New Roman" pitchFamily="18" charset="0"/>
                <a:cs typeface="Times New Roman" pitchFamily="18" charset="0"/>
              </a:rPr>
              <a:t> qua </a:t>
            </a:r>
            <a:r>
              <a:rPr lang="es-ES_tradnl" sz="2200" dirty="0" err="1" smtClean="0">
                <a:solidFill>
                  <a:srgbClr val="002060"/>
                </a:solidFill>
                <a:latin typeface="Times New Roman" pitchFamily="18" charset="0"/>
                <a:cs typeface="Times New Roman" pitchFamily="18" charset="0"/>
              </a:rPr>
              <a:t>các</a:t>
            </a:r>
            <a:r>
              <a:rPr lang="es-ES_tradnl" sz="2200" dirty="0" smtClean="0">
                <a:solidFill>
                  <a:srgbClr val="002060"/>
                </a:solidFill>
                <a:latin typeface="Times New Roman" pitchFamily="18" charset="0"/>
                <a:cs typeface="Times New Roman" pitchFamily="18" charset="0"/>
              </a:rPr>
              <a:t> </a:t>
            </a:r>
            <a:r>
              <a:rPr lang="es-ES_tradnl" sz="2200" dirty="0" err="1" smtClean="0">
                <a:solidFill>
                  <a:srgbClr val="002060"/>
                </a:solidFill>
                <a:latin typeface="Times New Roman" pitchFamily="18" charset="0"/>
                <a:cs typeface="Times New Roman" pitchFamily="18" charset="0"/>
              </a:rPr>
              <a:t>dự</a:t>
            </a:r>
            <a:r>
              <a:rPr lang="es-ES_tradnl" sz="2200" dirty="0" smtClean="0">
                <a:solidFill>
                  <a:srgbClr val="002060"/>
                </a:solidFill>
                <a:latin typeface="Times New Roman" pitchFamily="18" charset="0"/>
                <a:cs typeface="Times New Roman" pitchFamily="18" charset="0"/>
              </a:rPr>
              <a:t> </a:t>
            </a:r>
            <a:r>
              <a:rPr lang="es-ES_tradnl" sz="2200" dirty="0" err="1" smtClean="0">
                <a:solidFill>
                  <a:srgbClr val="002060"/>
                </a:solidFill>
                <a:latin typeface="Times New Roman" pitchFamily="18" charset="0"/>
                <a:cs typeface="Times New Roman" pitchFamily="18" charset="0"/>
              </a:rPr>
              <a:t>án</a:t>
            </a:r>
            <a:r>
              <a:rPr lang="es-ES_tradnl" sz="2200" dirty="0" smtClean="0">
                <a:solidFill>
                  <a:srgbClr val="002060"/>
                </a:solidFill>
                <a:latin typeface="Times New Roman" pitchFamily="18" charset="0"/>
                <a:cs typeface="Times New Roman" pitchFamily="18" charset="0"/>
              </a:rPr>
              <a:t>, </a:t>
            </a:r>
            <a:r>
              <a:rPr lang="es-ES_tradnl" sz="2200" dirty="0" err="1" smtClean="0">
                <a:solidFill>
                  <a:srgbClr val="002060"/>
                </a:solidFill>
                <a:latin typeface="Times New Roman" pitchFamily="18" charset="0"/>
                <a:cs typeface="Times New Roman" pitchFamily="18" charset="0"/>
              </a:rPr>
              <a:t>đối</a:t>
            </a:r>
            <a:r>
              <a:rPr lang="es-ES_tradnl" sz="2200" dirty="0" smtClean="0">
                <a:solidFill>
                  <a:srgbClr val="002060"/>
                </a:solidFill>
                <a:latin typeface="Times New Roman" pitchFamily="18" charset="0"/>
                <a:cs typeface="Times New Roman" pitchFamily="18" charset="0"/>
              </a:rPr>
              <a:t> </a:t>
            </a:r>
            <a:r>
              <a:rPr lang="es-ES_tradnl" sz="2200" dirty="0" err="1" smtClean="0">
                <a:solidFill>
                  <a:srgbClr val="002060"/>
                </a:solidFill>
                <a:latin typeface="Times New Roman" pitchFamily="18" charset="0"/>
                <a:cs typeface="Times New Roman" pitchFamily="18" charset="0"/>
              </a:rPr>
              <a:t>tác</a:t>
            </a:r>
            <a:r>
              <a:rPr lang="es-ES_tradnl" sz="2200" dirty="0" smtClean="0">
                <a:solidFill>
                  <a:srgbClr val="002060"/>
                </a:solidFill>
                <a:latin typeface="Times New Roman" pitchFamily="18" charset="0"/>
                <a:cs typeface="Times New Roman" pitchFamily="18" charset="0"/>
              </a:rPr>
              <a:t> </a:t>
            </a:r>
            <a:r>
              <a:rPr lang="es-ES_tradnl" sz="2200" dirty="0" err="1" smtClean="0">
                <a:solidFill>
                  <a:srgbClr val="002060"/>
                </a:solidFill>
                <a:latin typeface="Times New Roman" pitchFamily="18" charset="0"/>
                <a:cs typeface="Times New Roman" pitchFamily="18" charset="0"/>
              </a:rPr>
              <a:t>tổ</a:t>
            </a:r>
            <a:r>
              <a:rPr lang="es-ES_tradnl" sz="2200" dirty="0" smtClean="0">
                <a:solidFill>
                  <a:srgbClr val="002060"/>
                </a:solidFill>
                <a:latin typeface="Times New Roman" pitchFamily="18" charset="0"/>
                <a:cs typeface="Times New Roman" pitchFamily="18" charset="0"/>
              </a:rPr>
              <a:t> </a:t>
            </a:r>
            <a:r>
              <a:rPr lang="es-ES_tradnl" sz="2200" dirty="0" err="1" smtClean="0">
                <a:solidFill>
                  <a:srgbClr val="002060"/>
                </a:solidFill>
                <a:latin typeface="Times New Roman" pitchFamily="18" charset="0"/>
                <a:cs typeface="Times New Roman" pitchFamily="18" charset="0"/>
              </a:rPr>
              <a:t>chức</a:t>
            </a:r>
            <a:r>
              <a:rPr lang="es-ES_tradnl" sz="2200" dirty="0" smtClean="0">
                <a:solidFill>
                  <a:srgbClr val="002060"/>
                </a:solidFill>
                <a:latin typeface="Times New Roman" pitchFamily="18" charset="0"/>
                <a:cs typeface="Times New Roman" pitchFamily="18" charset="0"/>
              </a:rPr>
              <a:t> </a:t>
            </a:r>
            <a:r>
              <a:rPr lang="es-ES_tradnl" sz="2200" dirty="0" err="1" smtClean="0">
                <a:solidFill>
                  <a:srgbClr val="002060"/>
                </a:solidFill>
                <a:latin typeface="Times New Roman" pitchFamily="18" charset="0"/>
                <a:cs typeface="Times New Roman" pitchFamily="18" charset="0"/>
              </a:rPr>
              <a:t>các</a:t>
            </a:r>
            <a:r>
              <a:rPr lang="es-ES_tradnl" sz="2200" dirty="0" smtClean="0">
                <a:solidFill>
                  <a:srgbClr val="002060"/>
                </a:solidFill>
                <a:latin typeface="Times New Roman" pitchFamily="18" charset="0"/>
                <a:cs typeface="Times New Roman" pitchFamily="18" charset="0"/>
              </a:rPr>
              <a:t> </a:t>
            </a:r>
            <a:r>
              <a:rPr lang="es-ES_tradnl" sz="2200" dirty="0" err="1" smtClean="0">
                <a:solidFill>
                  <a:srgbClr val="002060"/>
                </a:solidFill>
                <a:latin typeface="Times New Roman" pitchFamily="18" charset="0"/>
                <a:cs typeface="Times New Roman" pitchFamily="18" charset="0"/>
              </a:rPr>
              <a:t>hội</a:t>
            </a:r>
            <a:r>
              <a:rPr lang="es-ES_tradnl" sz="2200" dirty="0" smtClean="0">
                <a:solidFill>
                  <a:srgbClr val="002060"/>
                </a:solidFill>
                <a:latin typeface="Times New Roman" pitchFamily="18" charset="0"/>
                <a:cs typeface="Times New Roman" pitchFamily="18" charset="0"/>
              </a:rPr>
              <a:t> </a:t>
            </a:r>
            <a:r>
              <a:rPr lang="es-ES_tradnl" sz="2200" dirty="0" err="1" smtClean="0">
                <a:solidFill>
                  <a:srgbClr val="002060"/>
                </a:solidFill>
                <a:latin typeface="Times New Roman" pitchFamily="18" charset="0"/>
                <a:cs typeface="Times New Roman" pitchFamily="18" charset="0"/>
              </a:rPr>
              <a:t>thảo</a:t>
            </a:r>
            <a:r>
              <a:rPr lang="es-ES_tradnl" sz="2200" dirty="0" smtClean="0">
                <a:solidFill>
                  <a:srgbClr val="002060"/>
                </a:solidFill>
                <a:latin typeface="Times New Roman" pitchFamily="18" charset="0"/>
                <a:cs typeface="Times New Roman" pitchFamily="18" charset="0"/>
              </a:rPr>
              <a:t> </a:t>
            </a:r>
            <a:r>
              <a:rPr lang="es-ES_tradnl" sz="2200" dirty="0" err="1" smtClean="0">
                <a:solidFill>
                  <a:srgbClr val="002060"/>
                </a:solidFill>
                <a:latin typeface="Times New Roman" pitchFamily="18" charset="0"/>
                <a:cs typeface="Times New Roman" pitchFamily="18" charset="0"/>
              </a:rPr>
              <a:t>chuyên</a:t>
            </a:r>
            <a:r>
              <a:rPr lang="es-ES_tradnl" sz="2200" dirty="0" smtClean="0">
                <a:solidFill>
                  <a:srgbClr val="002060"/>
                </a:solidFill>
                <a:latin typeface="Times New Roman" pitchFamily="18" charset="0"/>
                <a:cs typeface="Times New Roman" pitchFamily="18" charset="0"/>
              </a:rPr>
              <a:t> </a:t>
            </a:r>
            <a:r>
              <a:rPr lang="es-ES_tradnl" sz="2200" dirty="0" err="1" smtClean="0">
                <a:solidFill>
                  <a:srgbClr val="002060"/>
                </a:solidFill>
                <a:latin typeface="Times New Roman" pitchFamily="18" charset="0"/>
                <a:cs typeface="Times New Roman" pitchFamily="18" charset="0"/>
              </a:rPr>
              <a:t>đề</a:t>
            </a:r>
            <a:r>
              <a:rPr lang="es-ES_tradnl" sz="2200" dirty="0" smtClean="0">
                <a:solidFill>
                  <a:srgbClr val="002060"/>
                </a:solidFill>
                <a:latin typeface="Times New Roman" pitchFamily="18" charset="0"/>
                <a:cs typeface="Times New Roman" pitchFamily="18" charset="0"/>
              </a:rPr>
              <a:t>.</a:t>
            </a:r>
          </a:p>
          <a:p>
            <a:pPr marL="342900" indent="-342900">
              <a:buFont typeface="Arial" pitchFamily="34" charset="0"/>
              <a:buChar char="•"/>
            </a:pPr>
            <a:r>
              <a:rPr lang="es-ES_tradnl" sz="2200" dirty="0" err="1" smtClean="0">
                <a:solidFill>
                  <a:srgbClr val="002060"/>
                </a:solidFill>
                <a:latin typeface="Times New Roman" pitchFamily="18" charset="0"/>
                <a:cs typeface="Times New Roman" pitchFamily="18" charset="0"/>
              </a:rPr>
              <a:t>Tiếp</a:t>
            </a:r>
            <a:r>
              <a:rPr lang="es-ES_tradnl" sz="2200" dirty="0" smtClean="0">
                <a:solidFill>
                  <a:srgbClr val="002060"/>
                </a:solidFill>
                <a:latin typeface="Times New Roman" pitchFamily="18" charset="0"/>
                <a:cs typeface="Times New Roman" pitchFamily="18" charset="0"/>
              </a:rPr>
              <a:t> </a:t>
            </a:r>
            <a:r>
              <a:rPr lang="es-ES_tradnl" sz="2200" dirty="0" err="1" smtClean="0">
                <a:solidFill>
                  <a:srgbClr val="002060"/>
                </a:solidFill>
                <a:latin typeface="Times New Roman" pitchFamily="18" charset="0"/>
                <a:cs typeface="Times New Roman" pitchFamily="18" charset="0"/>
              </a:rPr>
              <a:t>tục</a:t>
            </a:r>
            <a:r>
              <a:rPr lang="es-ES_tradnl" sz="2200" dirty="0" smtClean="0">
                <a:solidFill>
                  <a:srgbClr val="002060"/>
                </a:solidFill>
                <a:latin typeface="Times New Roman" pitchFamily="18" charset="0"/>
                <a:cs typeface="Times New Roman" pitchFamily="18" charset="0"/>
              </a:rPr>
              <a:t> </a:t>
            </a:r>
            <a:r>
              <a:rPr lang="es-ES_tradnl" sz="2200" dirty="0" err="1" smtClean="0">
                <a:solidFill>
                  <a:srgbClr val="002060"/>
                </a:solidFill>
                <a:latin typeface="Times New Roman" pitchFamily="18" charset="0"/>
                <a:cs typeface="Times New Roman" pitchFamily="18" charset="0"/>
              </a:rPr>
              <a:t>tổ</a:t>
            </a:r>
            <a:r>
              <a:rPr lang="es-ES_tradnl" sz="2200" dirty="0" smtClean="0">
                <a:solidFill>
                  <a:srgbClr val="002060"/>
                </a:solidFill>
                <a:latin typeface="Times New Roman" pitchFamily="18" charset="0"/>
                <a:cs typeface="Times New Roman" pitchFamily="18" charset="0"/>
              </a:rPr>
              <a:t> </a:t>
            </a:r>
            <a:r>
              <a:rPr lang="es-ES_tradnl" sz="2200" dirty="0" err="1" smtClean="0">
                <a:solidFill>
                  <a:srgbClr val="002060"/>
                </a:solidFill>
                <a:latin typeface="Times New Roman" pitchFamily="18" charset="0"/>
                <a:cs typeface="Times New Roman" pitchFamily="18" charset="0"/>
              </a:rPr>
              <a:t>chức</a:t>
            </a:r>
            <a:r>
              <a:rPr lang="es-ES_tradnl" sz="2200" dirty="0" smtClean="0">
                <a:solidFill>
                  <a:srgbClr val="002060"/>
                </a:solidFill>
                <a:latin typeface="Times New Roman" pitchFamily="18" charset="0"/>
                <a:cs typeface="Times New Roman" pitchFamily="18" charset="0"/>
              </a:rPr>
              <a:t> </a:t>
            </a:r>
            <a:r>
              <a:rPr lang="es-ES_tradnl" sz="2200" dirty="0" err="1" smtClean="0">
                <a:solidFill>
                  <a:srgbClr val="002060"/>
                </a:solidFill>
                <a:latin typeface="Times New Roman" pitchFamily="18" charset="0"/>
                <a:cs typeface="Times New Roman" pitchFamily="18" charset="0"/>
              </a:rPr>
              <a:t>các</a:t>
            </a:r>
            <a:r>
              <a:rPr lang="es-ES_tradnl" sz="2200" dirty="0" smtClean="0">
                <a:solidFill>
                  <a:srgbClr val="002060"/>
                </a:solidFill>
                <a:latin typeface="Times New Roman" pitchFamily="18" charset="0"/>
                <a:cs typeface="Times New Roman" pitchFamily="18" charset="0"/>
              </a:rPr>
              <a:t> </a:t>
            </a:r>
            <a:r>
              <a:rPr lang="es-ES_tradnl" sz="2200" dirty="0" err="1" smtClean="0">
                <a:solidFill>
                  <a:srgbClr val="002060"/>
                </a:solidFill>
                <a:latin typeface="Times New Roman" pitchFamily="18" charset="0"/>
                <a:cs typeface="Times New Roman" pitchFamily="18" charset="0"/>
              </a:rPr>
              <a:t>lớp</a:t>
            </a:r>
            <a:r>
              <a:rPr lang="es-ES_tradnl" sz="2200" dirty="0" smtClean="0">
                <a:solidFill>
                  <a:srgbClr val="002060"/>
                </a:solidFill>
                <a:latin typeface="Times New Roman" pitchFamily="18" charset="0"/>
                <a:cs typeface="Times New Roman" pitchFamily="18" charset="0"/>
              </a:rPr>
              <a:t> </a:t>
            </a:r>
            <a:r>
              <a:rPr lang="es-ES_tradnl" sz="2200" dirty="0" err="1" smtClean="0">
                <a:solidFill>
                  <a:srgbClr val="002060"/>
                </a:solidFill>
                <a:latin typeface="Times New Roman" pitchFamily="18" charset="0"/>
                <a:cs typeface="Times New Roman" pitchFamily="18" charset="0"/>
              </a:rPr>
              <a:t>tập</a:t>
            </a:r>
            <a:r>
              <a:rPr lang="es-ES_tradnl" sz="2200" dirty="0" smtClean="0">
                <a:solidFill>
                  <a:srgbClr val="002060"/>
                </a:solidFill>
                <a:latin typeface="Times New Roman" pitchFamily="18" charset="0"/>
                <a:cs typeface="Times New Roman" pitchFamily="18" charset="0"/>
              </a:rPr>
              <a:t> </a:t>
            </a:r>
            <a:r>
              <a:rPr lang="es-ES_tradnl" sz="2200" dirty="0" err="1" smtClean="0">
                <a:solidFill>
                  <a:srgbClr val="002060"/>
                </a:solidFill>
                <a:latin typeface="Times New Roman" pitchFamily="18" charset="0"/>
                <a:cs typeface="Times New Roman" pitchFamily="18" charset="0"/>
              </a:rPr>
              <a:t>huấn</a:t>
            </a:r>
            <a:r>
              <a:rPr lang="es-ES_tradnl" sz="2200" dirty="0" smtClean="0">
                <a:solidFill>
                  <a:srgbClr val="002060"/>
                </a:solidFill>
                <a:latin typeface="Times New Roman" pitchFamily="18" charset="0"/>
                <a:cs typeface="Times New Roman" pitchFamily="18" charset="0"/>
              </a:rPr>
              <a:t> </a:t>
            </a:r>
            <a:r>
              <a:rPr lang="es-ES_tradnl" sz="2200" dirty="0" err="1" smtClean="0">
                <a:solidFill>
                  <a:srgbClr val="002060"/>
                </a:solidFill>
                <a:latin typeface="Times New Roman" pitchFamily="18" charset="0"/>
                <a:cs typeface="Times New Roman" pitchFamily="18" charset="0"/>
              </a:rPr>
              <a:t>tập</a:t>
            </a:r>
            <a:r>
              <a:rPr lang="es-ES_tradnl" sz="2200" dirty="0" smtClean="0">
                <a:solidFill>
                  <a:srgbClr val="002060"/>
                </a:solidFill>
                <a:latin typeface="Times New Roman" pitchFamily="18" charset="0"/>
                <a:cs typeface="Times New Roman" pitchFamily="18" charset="0"/>
              </a:rPr>
              <a:t> </a:t>
            </a:r>
            <a:r>
              <a:rPr lang="es-ES_tradnl" sz="2200" dirty="0" err="1" smtClean="0">
                <a:solidFill>
                  <a:srgbClr val="002060"/>
                </a:solidFill>
                <a:latin typeface="Times New Roman" pitchFamily="18" charset="0"/>
                <a:cs typeface="Times New Roman" pitchFamily="18" charset="0"/>
              </a:rPr>
              <a:t>trung</a:t>
            </a:r>
            <a:r>
              <a:rPr lang="es-ES_tradnl" sz="2200" dirty="0" smtClean="0">
                <a:solidFill>
                  <a:srgbClr val="002060"/>
                </a:solidFill>
                <a:latin typeface="Times New Roman" pitchFamily="18" charset="0"/>
                <a:cs typeface="Times New Roman" pitchFamily="18" charset="0"/>
              </a:rPr>
              <a:t> </a:t>
            </a:r>
            <a:r>
              <a:rPr lang="es-ES_tradnl" sz="2200" dirty="0" err="1" smtClean="0">
                <a:solidFill>
                  <a:srgbClr val="002060"/>
                </a:solidFill>
                <a:latin typeface="Times New Roman" pitchFamily="18" charset="0"/>
                <a:cs typeface="Times New Roman" pitchFamily="18" charset="0"/>
              </a:rPr>
              <a:t>hoặc</a:t>
            </a:r>
            <a:r>
              <a:rPr lang="es-ES_tradnl" sz="2200" dirty="0" smtClean="0">
                <a:solidFill>
                  <a:srgbClr val="002060"/>
                </a:solidFill>
                <a:latin typeface="Times New Roman" pitchFamily="18" charset="0"/>
                <a:cs typeface="Times New Roman" pitchFamily="18" charset="0"/>
              </a:rPr>
              <a:t> </a:t>
            </a:r>
            <a:r>
              <a:rPr lang="es-ES_tradnl" sz="2200" dirty="0" err="1" smtClean="0">
                <a:solidFill>
                  <a:srgbClr val="002060"/>
                </a:solidFill>
                <a:latin typeface="Times New Roman" pitchFamily="18" charset="0"/>
                <a:cs typeface="Times New Roman" pitchFamily="18" charset="0"/>
              </a:rPr>
              <a:t>tại</a:t>
            </a:r>
            <a:r>
              <a:rPr lang="es-ES_tradnl" sz="2200" dirty="0" smtClean="0">
                <a:solidFill>
                  <a:srgbClr val="002060"/>
                </a:solidFill>
                <a:latin typeface="Times New Roman" pitchFamily="18" charset="0"/>
                <a:cs typeface="Times New Roman" pitchFamily="18" charset="0"/>
              </a:rPr>
              <a:t> </a:t>
            </a:r>
            <a:r>
              <a:rPr lang="es-ES_tradnl" sz="2200" dirty="0" err="1" smtClean="0">
                <a:solidFill>
                  <a:srgbClr val="002060"/>
                </a:solidFill>
                <a:latin typeface="Times New Roman" pitchFamily="18" charset="0"/>
                <a:cs typeface="Times New Roman" pitchFamily="18" charset="0"/>
              </a:rPr>
              <a:t>Nhà</a:t>
            </a:r>
            <a:r>
              <a:rPr lang="es-ES_tradnl" sz="2200" dirty="0" smtClean="0">
                <a:solidFill>
                  <a:srgbClr val="002060"/>
                </a:solidFill>
                <a:latin typeface="Times New Roman" pitchFamily="18" charset="0"/>
                <a:cs typeface="Times New Roman" pitchFamily="18" charset="0"/>
              </a:rPr>
              <a:t> </a:t>
            </a:r>
            <a:r>
              <a:rPr lang="es-ES_tradnl" sz="2200" dirty="0" err="1" smtClean="0">
                <a:solidFill>
                  <a:srgbClr val="002060"/>
                </a:solidFill>
                <a:latin typeface="Times New Roman" pitchFamily="18" charset="0"/>
                <a:cs typeface="Times New Roman" pitchFamily="18" charset="0"/>
              </a:rPr>
              <a:t>máy</a:t>
            </a:r>
            <a:endParaRPr lang="vi-VN" sz="22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982162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1000"/>
                                        <p:tgtEl>
                                          <p:spTgt spid="20"/>
                                        </p:tgtEl>
                                      </p:cBhvr>
                                    </p:animEffect>
                                    <p:anim calcmode="lin" valueType="num">
                                      <p:cBhvr>
                                        <p:cTn id="14" dur="1000" fill="hold"/>
                                        <p:tgtEl>
                                          <p:spTgt spid="20"/>
                                        </p:tgtEl>
                                        <p:attrNameLst>
                                          <p:attrName>ppt_x</p:attrName>
                                        </p:attrNameLst>
                                      </p:cBhvr>
                                      <p:tavLst>
                                        <p:tav tm="0">
                                          <p:val>
                                            <p:strVal val="#ppt_x"/>
                                          </p:val>
                                        </p:tav>
                                        <p:tav tm="100000">
                                          <p:val>
                                            <p:strVal val="#ppt_x"/>
                                          </p:val>
                                        </p:tav>
                                      </p:tavLst>
                                    </p:anim>
                                    <p:anim calcmode="lin" valueType="num">
                                      <p:cBhvr>
                                        <p:cTn id="15"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randombar(horizontal)">
                                      <p:cBhvr>
                                        <p:cTn id="20" dur="500"/>
                                        <p:tgtEl>
                                          <p:spTgt spid="13"/>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randombar(horizontal)">
                                      <p:cBhvr>
                                        <p:cTn id="25" dur="500"/>
                                        <p:tgtEl>
                                          <p:spTgt spid="21"/>
                                        </p:tgtEl>
                                      </p:cBhvr>
                                    </p:animEffect>
                                  </p:childTnLst>
                                </p:cTn>
                              </p:par>
                            </p:childTnLst>
                          </p:cTn>
                        </p:par>
                      </p:childTnLst>
                    </p:cTn>
                  </p:par>
                  <p:par>
                    <p:cTn id="26" fill="hold">
                      <p:stCondLst>
                        <p:cond delay="indefinite"/>
                      </p:stCondLst>
                      <p:childTnLst>
                        <p:par>
                          <p:cTn id="27" fill="hold">
                            <p:stCondLst>
                              <p:cond delay="0"/>
                            </p:stCondLst>
                            <p:childTnLst>
                              <p:par>
                                <p:cTn id="28" presetID="21" presetClass="entr" presetSubtype="1"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wheel(1)">
                                      <p:cBhvr>
                                        <p:cTn id="30" dur="2000"/>
                                        <p:tgtEl>
                                          <p:spTgt spid="16"/>
                                        </p:tgtEl>
                                      </p:cBhvr>
                                    </p:animEffect>
                                  </p:childTnLst>
                                </p:cTn>
                              </p:par>
                            </p:childTnLst>
                          </p:cTn>
                        </p:par>
                      </p:childTnLst>
                    </p:cTn>
                  </p:par>
                  <p:par>
                    <p:cTn id="31" fill="hold">
                      <p:stCondLst>
                        <p:cond delay="indefinite"/>
                      </p:stCondLst>
                      <p:childTnLst>
                        <p:par>
                          <p:cTn id="32" fill="hold">
                            <p:stCondLst>
                              <p:cond delay="0"/>
                            </p:stCondLst>
                            <p:childTnLst>
                              <p:par>
                                <p:cTn id="33" presetID="21" presetClass="entr" presetSubtype="1"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wheel(1)">
                                      <p:cBhvr>
                                        <p:cTn id="35" dur="2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6" grpId="0"/>
      <p:bldP spid="20" grpId="0"/>
      <p:bldP spid="21" grpId="0"/>
      <p:bldP spid="2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ổng hợp Slide cảm ơn, slide kết thúc đẹp và chuyên nghiệ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5143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290;p32"/>
          <p:cNvSpPr txBox="1">
            <a:spLocks noGrp="1"/>
          </p:cNvSpPr>
          <p:nvPr>
            <p:ph type="sldNum" idx="12"/>
          </p:nvPr>
        </p:nvSpPr>
        <p:spPr>
          <a:xfrm>
            <a:off x="381000" y="1885950"/>
            <a:ext cx="2362200" cy="1447800"/>
          </a:xfrm>
          <a:prstGeom prst="rect">
            <a:avLst/>
          </a:prstGeom>
        </p:spPr>
        <p:txBody>
          <a:bodyPr spcFirstLastPara="1" wrap="square" lIns="91425" tIns="91425" rIns="91425" bIns="91425" anchor="t" anchorCtr="0">
            <a:noAutofit/>
          </a:bodyPr>
          <a:lstStyle/>
          <a:p>
            <a:r>
              <a:rPr lang="en" sz="2800" dirty="0" smtClean="0">
                <a:solidFill>
                  <a:srgbClr val="0B5394">
                    <a:lumMod val="75000"/>
                  </a:srgbClr>
                </a:solidFill>
              </a:rPr>
              <a:t>Kết quả</a:t>
            </a:r>
            <a:endParaRPr sz="2800" dirty="0">
              <a:solidFill>
                <a:srgbClr val="0B5394">
                  <a:lumMod val="75000"/>
                </a:srgbClr>
              </a:solidFill>
            </a:endParaRPr>
          </a:p>
        </p:txBody>
      </p:sp>
      <p:pic>
        <p:nvPicPr>
          <p:cNvPr id="1026" name="Picture 2" descr="Máy Nén Khí Dùng Để Rửa Xe: Thành tựu đạt đượ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01242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8" name="Google Shape;188;p25"/>
          <p:cNvSpPr txBox="1">
            <a:spLocks noGrp="1"/>
          </p:cNvSpPr>
          <p:nvPr>
            <p:ph type="title" idx="4294967295"/>
          </p:nvPr>
        </p:nvSpPr>
        <p:spPr>
          <a:xfrm>
            <a:off x="-76200" y="1733550"/>
            <a:ext cx="2133599" cy="1295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200" dirty="0" smtClean="0"/>
              <a:t>NHỮNG </a:t>
            </a:r>
            <a:br>
              <a:rPr lang="en" sz="2200" dirty="0" smtClean="0"/>
            </a:br>
            <a:r>
              <a:rPr lang="en" sz="2200" dirty="0" smtClean="0"/>
              <a:t>KẾT QUẢ</a:t>
            </a:r>
            <a:br>
              <a:rPr lang="en" sz="2200" dirty="0" smtClean="0"/>
            </a:br>
            <a:r>
              <a:rPr lang="en" sz="2200" dirty="0" smtClean="0"/>
              <a:t>NỔI BẬT</a:t>
            </a:r>
            <a:endParaRPr sz="2200" dirty="0"/>
          </a:p>
        </p:txBody>
      </p:sp>
      <p:sp>
        <p:nvSpPr>
          <p:cNvPr id="220" name="Google Shape;220;p25"/>
          <p:cNvSpPr/>
          <p:nvPr/>
        </p:nvSpPr>
        <p:spPr>
          <a:xfrm>
            <a:off x="1828800" y="285750"/>
            <a:ext cx="7239000" cy="4343400"/>
          </a:xfrm>
          <a:prstGeom prst="rect">
            <a:avLst/>
          </a:prstGeom>
          <a:noFill/>
          <a:ln>
            <a:noFill/>
          </a:ln>
        </p:spPr>
        <p:txBody>
          <a:bodyPr spcFirstLastPara="1" wrap="square" lIns="91425" tIns="45700" rIns="91425" bIns="45700" anchor="t" anchorCtr="0">
            <a:noAutofit/>
          </a:bodyPr>
          <a:lstStyle/>
          <a:p>
            <a:pPr marL="342900" indent="-342900" algn="just">
              <a:spcAft>
                <a:spcPts val="600"/>
              </a:spcAft>
              <a:buFont typeface="Wingdings" pitchFamily="2" charset="2"/>
              <a:buChar char="ü"/>
            </a:pPr>
            <a:r>
              <a:rPr lang="en-US" sz="1900" dirty="0" err="1" smtClean="0">
                <a:solidFill>
                  <a:schemeClr val="bg1">
                    <a:lumMod val="95000"/>
                  </a:schemeClr>
                </a:solidFill>
                <a:cs typeface="Arial" pitchFamily="34" charset="0"/>
              </a:rPr>
              <a:t>Ổn</a:t>
            </a:r>
            <a:r>
              <a:rPr lang="en-US" sz="1900" dirty="0" smtClean="0">
                <a:solidFill>
                  <a:schemeClr val="bg1">
                    <a:lumMod val="95000"/>
                  </a:schemeClr>
                </a:solidFill>
                <a:cs typeface="Arial" pitchFamily="34" charset="0"/>
              </a:rPr>
              <a:t> </a:t>
            </a:r>
            <a:r>
              <a:rPr lang="en-US" sz="1900" dirty="0" err="1">
                <a:solidFill>
                  <a:schemeClr val="bg1">
                    <a:lumMod val="95000"/>
                  </a:schemeClr>
                </a:solidFill>
                <a:cs typeface="Arial" pitchFamily="34" charset="0"/>
              </a:rPr>
              <a:t>định</a:t>
            </a:r>
            <a:r>
              <a:rPr lang="en-US" sz="1900" dirty="0">
                <a:solidFill>
                  <a:schemeClr val="bg1">
                    <a:lumMod val="95000"/>
                  </a:schemeClr>
                </a:solidFill>
                <a:cs typeface="Arial" pitchFamily="34" charset="0"/>
              </a:rPr>
              <a:t> </a:t>
            </a:r>
            <a:r>
              <a:rPr lang="en-US" sz="1900" dirty="0" err="1">
                <a:solidFill>
                  <a:schemeClr val="bg1">
                    <a:lumMod val="95000"/>
                  </a:schemeClr>
                </a:solidFill>
                <a:cs typeface="Arial" pitchFamily="34" charset="0"/>
              </a:rPr>
              <a:t>được</a:t>
            </a:r>
            <a:r>
              <a:rPr lang="en-US" sz="1900" dirty="0">
                <a:solidFill>
                  <a:schemeClr val="bg1">
                    <a:lumMod val="95000"/>
                  </a:schemeClr>
                </a:solidFill>
                <a:cs typeface="Arial" pitchFamily="34" charset="0"/>
              </a:rPr>
              <a:t> </a:t>
            </a:r>
            <a:r>
              <a:rPr lang="en-US" sz="1900" dirty="0" err="1">
                <a:solidFill>
                  <a:schemeClr val="bg1">
                    <a:lumMod val="95000"/>
                  </a:schemeClr>
                </a:solidFill>
                <a:cs typeface="Arial" pitchFamily="34" charset="0"/>
              </a:rPr>
              <a:t>hoạt</a:t>
            </a:r>
            <a:r>
              <a:rPr lang="en-US" sz="1900" dirty="0">
                <a:solidFill>
                  <a:schemeClr val="bg1">
                    <a:lumMod val="95000"/>
                  </a:schemeClr>
                </a:solidFill>
                <a:cs typeface="Arial" pitchFamily="34" charset="0"/>
              </a:rPr>
              <a:t> </a:t>
            </a:r>
            <a:r>
              <a:rPr lang="en-US" sz="1900" dirty="0" err="1">
                <a:solidFill>
                  <a:schemeClr val="bg1">
                    <a:lumMod val="95000"/>
                  </a:schemeClr>
                </a:solidFill>
                <a:cs typeface="Arial" pitchFamily="34" charset="0"/>
              </a:rPr>
              <a:t>động</a:t>
            </a:r>
            <a:r>
              <a:rPr lang="en-US" sz="1900" dirty="0">
                <a:solidFill>
                  <a:schemeClr val="bg1">
                    <a:lumMod val="95000"/>
                  </a:schemeClr>
                </a:solidFill>
                <a:cs typeface="Arial" pitchFamily="34" charset="0"/>
              </a:rPr>
              <a:t> </a:t>
            </a:r>
            <a:r>
              <a:rPr lang="en-US" sz="1900" dirty="0" err="1">
                <a:solidFill>
                  <a:schemeClr val="bg1">
                    <a:lumMod val="95000"/>
                  </a:schemeClr>
                </a:solidFill>
                <a:cs typeface="Arial" pitchFamily="34" charset="0"/>
              </a:rPr>
              <a:t>sản</a:t>
            </a:r>
            <a:r>
              <a:rPr lang="en-US" sz="1900" dirty="0">
                <a:solidFill>
                  <a:schemeClr val="bg1">
                    <a:lumMod val="95000"/>
                  </a:schemeClr>
                </a:solidFill>
                <a:cs typeface="Arial" pitchFamily="34" charset="0"/>
              </a:rPr>
              <a:t> </a:t>
            </a:r>
            <a:r>
              <a:rPr lang="en-US" sz="1900" dirty="0" err="1">
                <a:solidFill>
                  <a:schemeClr val="bg1">
                    <a:lumMod val="95000"/>
                  </a:schemeClr>
                </a:solidFill>
                <a:cs typeface="Arial" pitchFamily="34" charset="0"/>
              </a:rPr>
              <a:t>xuất</a:t>
            </a:r>
            <a:r>
              <a:rPr lang="en-US" sz="1900" dirty="0">
                <a:solidFill>
                  <a:schemeClr val="bg1">
                    <a:lumMod val="95000"/>
                  </a:schemeClr>
                </a:solidFill>
                <a:cs typeface="Arial" pitchFamily="34" charset="0"/>
              </a:rPr>
              <a:t> </a:t>
            </a:r>
            <a:r>
              <a:rPr lang="en-US" sz="1900" dirty="0" err="1">
                <a:solidFill>
                  <a:schemeClr val="bg1">
                    <a:lumMod val="95000"/>
                  </a:schemeClr>
                </a:solidFill>
                <a:cs typeface="Arial" pitchFamily="34" charset="0"/>
              </a:rPr>
              <a:t>và</a:t>
            </a:r>
            <a:r>
              <a:rPr lang="en-US" sz="1900" dirty="0">
                <a:solidFill>
                  <a:schemeClr val="bg1">
                    <a:lumMod val="95000"/>
                  </a:schemeClr>
                </a:solidFill>
                <a:cs typeface="Arial" pitchFamily="34" charset="0"/>
              </a:rPr>
              <a:t> </a:t>
            </a:r>
            <a:r>
              <a:rPr lang="en-US" sz="1900" dirty="0" err="1" smtClean="0">
                <a:solidFill>
                  <a:schemeClr val="bg1">
                    <a:lumMod val="95000"/>
                  </a:schemeClr>
                </a:solidFill>
                <a:cs typeface="Arial" pitchFamily="34" charset="0"/>
              </a:rPr>
              <a:t>duy</a:t>
            </a:r>
            <a:r>
              <a:rPr lang="en-US" sz="1900" dirty="0" smtClean="0">
                <a:solidFill>
                  <a:schemeClr val="bg1">
                    <a:lumMod val="95000"/>
                  </a:schemeClr>
                </a:solidFill>
                <a:cs typeface="Arial" pitchFamily="34" charset="0"/>
              </a:rPr>
              <a:t> </a:t>
            </a:r>
            <a:r>
              <a:rPr lang="en-US" sz="1900" dirty="0" err="1" smtClean="0">
                <a:solidFill>
                  <a:schemeClr val="bg1">
                    <a:lumMod val="95000"/>
                  </a:schemeClr>
                </a:solidFill>
                <a:cs typeface="Arial" pitchFamily="34" charset="0"/>
              </a:rPr>
              <a:t>trì</a:t>
            </a:r>
            <a:r>
              <a:rPr lang="en-US" sz="1900" dirty="0" smtClean="0">
                <a:solidFill>
                  <a:schemeClr val="bg1">
                    <a:lumMod val="95000"/>
                  </a:schemeClr>
                </a:solidFill>
                <a:latin typeface="Arial" pitchFamily="34" charset="0"/>
                <a:cs typeface="Arial" pitchFamily="34" charset="0"/>
              </a:rPr>
              <a:t> </a:t>
            </a:r>
            <a:r>
              <a:rPr lang="en-US" sz="1900" dirty="0" err="1">
                <a:solidFill>
                  <a:schemeClr val="bg1">
                    <a:lumMod val="95000"/>
                  </a:schemeClr>
                </a:solidFill>
                <a:latin typeface="Arial" pitchFamily="34" charset="0"/>
                <a:cs typeface="Arial" pitchFamily="34" charset="0"/>
              </a:rPr>
              <a:t>xuất</a:t>
            </a:r>
            <a:r>
              <a:rPr lang="en-US" sz="1900" dirty="0">
                <a:solidFill>
                  <a:schemeClr val="bg1">
                    <a:lumMod val="95000"/>
                  </a:schemeClr>
                </a:solidFill>
                <a:latin typeface="Arial" pitchFamily="34" charset="0"/>
                <a:cs typeface="Arial" pitchFamily="34" charset="0"/>
              </a:rPr>
              <a:t> </a:t>
            </a:r>
            <a:r>
              <a:rPr lang="en-US" sz="1900" dirty="0" err="1">
                <a:solidFill>
                  <a:schemeClr val="bg1">
                    <a:lumMod val="95000"/>
                  </a:schemeClr>
                </a:solidFill>
                <a:latin typeface="Arial" pitchFamily="34" charset="0"/>
                <a:cs typeface="Arial" pitchFamily="34" charset="0"/>
              </a:rPr>
              <a:t>khẩu</a:t>
            </a:r>
            <a:r>
              <a:rPr lang="en-US" sz="1900" dirty="0">
                <a:solidFill>
                  <a:schemeClr val="bg1">
                    <a:lumMod val="95000"/>
                  </a:schemeClr>
                </a:solidFill>
                <a:latin typeface="Arial" pitchFamily="34" charset="0"/>
                <a:cs typeface="Arial" pitchFamily="34" charset="0"/>
              </a:rPr>
              <a:t> </a:t>
            </a:r>
            <a:r>
              <a:rPr lang="en-US" sz="1900" dirty="0" err="1">
                <a:solidFill>
                  <a:schemeClr val="bg1">
                    <a:lumMod val="95000"/>
                  </a:schemeClr>
                </a:solidFill>
                <a:latin typeface="Arial" pitchFamily="34" charset="0"/>
                <a:cs typeface="Arial" pitchFamily="34" charset="0"/>
              </a:rPr>
              <a:t>trong</a:t>
            </a:r>
            <a:r>
              <a:rPr lang="en-US" sz="1900" dirty="0">
                <a:solidFill>
                  <a:schemeClr val="bg1">
                    <a:lumMod val="95000"/>
                  </a:schemeClr>
                </a:solidFill>
                <a:latin typeface="Arial" pitchFamily="34" charset="0"/>
                <a:cs typeface="Arial" pitchFamily="34" charset="0"/>
              </a:rPr>
              <a:t> </a:t>
            </a:r>
            <a:r>
              <a:rPr lang="en-US" sz="1900" dirty="0" err="1">
                <a:solidFill>
                  <a:schemeClr val="bg1">
                    <a:lumMod val="95000"/>
                  </a:schemeClr>
                </a:solidFill>
                <a:latin typeface="Arial" pitchFamily="34" charset="0"/>
                <a:cs typeface="Arial" pitchFamily="34" charset="0"/>
              </a:rPr>
              <a:t>điều</a:t>
            </a:r>
            <a:r>
              <a:rPr lang="en-US" sz="1900" dirty="0">
                <a:solidFill>
                  <a:schemeClr val="bg1">
                    <a:lumMod val="95000"/>
                  </a:schemeClr>
                </a:solidFill>
                <a:latin typeface="Arial" pitchFamily="34" charset="0"/>
                <a:cs typeface="Arial" pitchFamily="34" charset="0"/>
              </a:rPr>
              <a:t> </a:t>
            </a:r>
            <a:r>
              <a:rPr lang="en-US" sz="1900" dirty="0" err="1">
                <a:solidFill>
                  <a:schemeClr val="bg1">
                    <a:lumMod val="95000"/>
                  </a:schemeClr>
                </a:solidFill>
                <a:latin typeface="Arial" pitchFamily="34" charset="0"/>
                <a:cs typeface="Arial" pitchFamily="34" charset="0"/>
              </a:rPr>
              <a:t>kiện</a:t>
            </a:r>
            <a:r>
              <a:rPr lang="en-US" sz="1900" dirty="0">
                <a:solidFill>
                  <a:schemeClr val="bg1">
                    <a:lumMod val="95000"/>
                  </a:schemeClr>
                </a:solidFill>
                <a:latin typeface="Arial" pitchFamily="34" charset="0"/>
                <a:cs typeface="Arial" pitchFamily="34" charset="0"/>
              </a:rPr>
              <a:t> </a:t>
            </a:r>
            <a:r>
              <a:rPr lang="en-US" sz="1900" dirty="0" err="1">
                <a:solidFill>
                  <a:schemeClr val="bg1">
                    <a:lumMod val="95000"/>
                  </a:schemeClr>
                </a:solidFill>
                <a:latin typeface="Arial" pitchFamily="34" charset="0"/>
                <a:cs typeface="Arial" pitchFamily="34" charset="0"/>
              </a:rPr>
              <a:t>dịch</a:t>
            </a:r>
            <a:r>
              <a:rPr lang="en-US" sz="1900" dirty="0">
                <a:solidFill>
                  <a:schemeClr val="bg1">
                    <a:lumMod val="95000"/>
                  </a:schemeClr>
                </a:solidFill>
                <a:latin typeface="Arial" pitchFamily="34" charset="0"/>
                <a:cs typeface="Arial" pitchFamily="34" charset="0"/>
              </a:rPr>
              <a:t> </a:t>
            </a:r>
            <a:r>
              <a:rPr lang="en-US" sz="1900" dirty="0" err="1">
                <a:solidFill>
                  <a:schemeClr val="bg1">
                    <a:lumMod val="95000"/>
                  </a:schemeClr>
                </a:solidFill>
                <a:latin typeface="Arial" pitchFamily="34" charset="0"/>
                <a:cs typeface="Arial" pitchFamily="34" charset="0"/>
              </a:rPr>
              <a:t>bệnh</a:t>
            </a:r>
            <a:r>
              <a:rPr lang="en-US" sz="1900" dirty="0">
                <a:solidFill>
                  <a:schemeClr val="bg1">
                    <a:lumMod val="95000"/>
                  </a:schemeClr>
                </a:solidFill>
                <a:latin typeface="Arial" pitchFamily="34" charset="0"/>
                <a:cs typeface="Arial" pitchFamily="34" charset="0"/>
              </a:rPr>
              <a:t> Covid19 </a:t>
            </a:r>
            <a:r>
              <a:rPr lang="en-US" sz="1900" dirty="0" err="1">
                <a:solidFill>
                  <a:schemeClr val="bg1">
                    <a:lumMod val="95000"/>
                  </a:schemeClr>
                </a:solidFill>
                <a:latin typeface="Arial" pitchFamily="34" charset="0"/>
                <a:cs typeface="Arial" pitchFamily="34" charset="0"/>
              </a:rPr>
              <a:t>đang</a:t>
            </a:r>
            <a:r>
              <a:rPr lang="en-US" sz="1900" dirty="0">
                <a:solidFill>
                  <a:schemeClr val="bg1">
                    <a:lumMod val="95000"/>
                  </a:schemeClr>
                </a:solidFill>
                <a:latin typeface="Arial" pitchFamily="34" charset="0"/>
                <a:cs typeface="Arial" pitchFamily="34" charset="0"/>
              </a:rPr>
              <a:t> </a:t>
            </a:r>
            <a:r>
              <a:rPr lang="en-US" sz="1900" dirty="0" err="1">
                <a:solidFill>
                  <a:schemeClr val="bg1">
                    <a:lumMod val="95000"/>
                  </a:schemeClr>
                </a:solidFill>
                <a:latin typeface="Arial" pitchFamily="34" charset="0"/>
                <a:cs typeface="Arial" pitchFamily="34" charset="0"/>
              </a:rPr>
              <a:t>lan</a:t>
            </a:r>
            <a:r>
              <a:rPr lang="en-US" sz="1900" dirty="0">
                <a:solidFill>
                  <a:schemeClr val="bg1">
                    <a:lumMod val="95000"/>
                  </a:schemeClr>
                </a:solidFill>
                <a:latin typeface="Arial" pitchFamily="34" charset="0"/>
                <a:cs typeface="Arial" pitchFamily="34" charset="0"/>
              </a:rPr>
              <a:t> </a:t>
            </a:r>
            <a:r>
              <a:rPr lang="en-US" sz="1900" dirty="0" err="1">
                <a:solidFill>
                  <a:schemeClr val="bg1">
                    <a:lumMod val="95000"/>
                  </a:schemeClr>
                </a:solidFill>
                <a:latin typeface="Arial" pitchFamily="34" charset="0"/>
                <a:cs typeface="Arial" pitchFamily="34" charset="0"/>
              </a:rPr>
              <a:t>rộng</a:t>
            </a:r>
            <a:r>
              <a:rPr lang="en-US" sz="1900" dirty="0">
                <a:solidFill>
                  <a:schemeClr val="bg1">
                    <a:lumMod val="95000"/>
                  </a:schemeClr>
                </a:solidFill>
                <a:latin typeface="Arial" pitchFamily="34" charset="0"/>
                <a:cs typeface="Arial" pitchFamily="34" charset="0"/>
              </a:rPr>
              <a:t> </a:t>
            </a:r>
            <a:r>
              <a:rPr lang="en-US" sz="1900" dirty="0" err="1">
                <a:solidFill>
                  <a:schemeClr val="bg1">
                    <a:lumMod val="95000"/>
                  </a:schemeClr>
                </a:solidFill>
                <a:latin typeface="Arial" pitchFamily="34" charset="0"/>
                <a:cs typeface="Arial" pitchFamily="34" charset="0"/>
              </a:rPr>
              <a:t>trên</a:t>
            </a:r>
            <a:r>
              <a:rPr lang="en-US" sz="1900" dirty="0">
                <a:solidFill>
                  <a:schemeClr val="bg1">
                    <a:lumMod val="95000"/>
                  </a:schemeClr>
                </a:solidFill>
                <a:latin typeface="Arial" pitchFamily="34" charset="0"/>
                <a:cs typeface="Arial" pitchFamily="34" charset="0"/>
              </a:rPr>
              <a:t> </a:t>
            </a:r>
            <a:r>
              <a:rPr lang="en-US" sz="1900" dirty="0" err="1">
                <a:solidFill>
                  <a:schemeClr val="bg1">
                    <a:lumMod val="95000"/>
                  </a:schemeClr>
                </a:solidFill>
                <a:latin typeface="Arial" pitchFamily="34" charset="0"/>
                <a:cs typeface="Arial" pitchFamily="34" charset="0"/>
              </a:rPr>
              <a:t>toàn</a:t>
            </a:r>
            <a:r>
              <a:rPr lang="en-US" sz="1900" dirty="0">
                <a:solidFill>
                  <a:schemeClr val="bg1">
                    <a:lumMod val="95000"/>
                  </a:schemeClr>
                </a:solidFill>
                <a:latin typeface="Arial" pitchFamily="34" charset="0"/>
                <a:cs typeface="Arial" pitchFamily="34" charset="0"/>
              </a:rPr>
              <a:t> </a:t>
            </a:r>
            <a:r>
              <a:rPr lang="en-US" sz="1900" dirty="0" err="1">
                <a:solidFill>
                  <a:schemeClr val="bg1">
                    <a:lumMod val="95000"/>
                  </a:schemeClr>
                </a:solidFill>
                <a:latin typeface="Arial" pitchFamily="34" charset="0"/>
                <a:cs typeface="Arial" pitchFamily="34" charset="0"/>
              </a:rPr>
              <a:t>cầu</a:t>
            </a:r>
            <a:r>
              <a:rPr lang="en-US" sz="1900" dirty="0" smtClean="0">
                <a:solidFill>
                  <a:schemeClr val="bg1">
                    <a:lumMod val="95000"/>
                  </a:schemeClr>
                </a:solidFill>
                <a:latin typeface="Arial" pitchFamily="34" charset="0"/>
                <a:cs typeface="Arial" pitchFamily="34" charset="0"/>
              </a:rPr>
              <a:t>.</a:t>
            </a:r>
          </a:p>
          <a:p>
            <a:pPr marL="342900" indent="-342900" algn="just">
              <a:spcAft>
                <a:spcPts val="600"/>
              </a:spcAft>
              <a:buFont typeface="Wingdings" pitchFamily="2" charset="2"/>
              <a:buChar char="ü"/>
            </a:pPr>
            <a:r>
              <a:rPr lang="en-US" sz="1900" dirty="0" err="1" smtClean="0">
                <a:solidFill>
                  <a:schemeClr val="bg1">
                    <a:lumMod val="95000"/>
                  </a:schemeClr>
                </a:solidFill>
                <a:cs typeface="Arial" pitchFamily="34" charset="0"/>
              </a:rPr>
              <a:t>Đạt</a:t>
            </a:r>
            <a:r>
              <a:rPr lang="en-US" sz="1900" dirty="0" smtClean="0">
                <a:solidFill>
                  <a:schemeClr val="bg1">
                    <a:lumMod val="95000"/>
                  </a:schemeClr>
                </a:solidFill>
                <a:cs typeface="Arial" pitchFamily="34" charset="0"/>
              </a:rPr>
              <a:t> </a:t>
            </a:r>
            <a:r>
              <a:rPr lang="en-US" sz="1900" dirty="0" err="1">
                <a:solidFill>
                  <a:schemeClr val="bg1">
                    <a:lumMod val="95000"/>
                  </a:schemeClr>
                </a:solidFill>
                <a:cs typeface="Arial" pitchFamily="34" charset="0"/>
              </a:rPr>
              <a:t>kim</a:t>
            </a:r>
            <a:r>
              <a:rPr lang="en-US" sz="1900" dirty="0">
                <a:solidFill>
                  <a:schemeClr val="bg1">
                    <a:lumMod val="95000"/>
                  </a:schemeClr>
                </a:solidFill>
                <a:cs typeface="Arial" pitchFamily="34" charset="0"/>
              </a:rPr>
              <a:t> </a:t>
            </a:r>
            <a:r>
              <a:rPr lang="en-US" sz="1900" dirty="0" err="1">
                <a:solidFill>
                  <a:schemeClr val="bg1">
                    <a:lumMod val="95000"/>
                  </a:schemeClr>
                </a:solidFill>
                <a:cs typeface="Arial" pitchFamily="34" charset="0"/>
              </a:rPr>
              <a:t>ngạch</a:t>
            </a:r>
            <a:r>
              <a:rPr lang="en-US" sz="1900" dirty="0">
                <a:solidFill>
                  <a:schemeClr val="bg1">
                    <a:lumMod val="95000"/>
                  </a:schemeClr>
                </a:solidFill>
                <a:cs typeface="Arial" pitchFamily="34" charset="0"/>
              </a:rPr>
              <a:t> </a:t>
            </a:r>
            <a:r>
              <a:rPr lang="en-US" sz="1900" dirty="0" err="1">
                <a:solidFill>
                  <a:schemeClr val="bg1">
                    <a:lumMod val="95000"/>
                  </a:schemeClr>
                </a:solidFill>
                <a:cs typeface="Arial" pitchFamily="34" charset="0"/>
              </a:rPr>
              <a:t>xuất</a:t>
            </a:r>
            <a:r>
              <a:rPr lang="en-US" sz="1900" dirty="0">
                <a:solidFill>
                  <a:schemeClr val="bg1">
                    <a:lumMod val="95000"/>
                  </a:schemeClr>
                </a:solidFill>
                <a:cs typeface="Arial" pitchFamily="34" charset="0"/>
              </a:rPr>
              <a:t> </a:t>
            </a:r>
            <a:r>
              <a:rPr lang="en-US" sz="1900" dirty="0" err="1">
                <a:solidFill>
                  <a:schemeClr val="bg1">
                    <a:lumMod val="95000"/>
                  </a:schemeClr>
                </a:solidFill>
                <a:cs typeface="Arial" pitchFamily="34" charset="0"/>
              </a:rPr>
              <a:t>khẩu</a:t>
            </a:r>
            <a:r>
              <a:rPr lang="en-US" sz="1900" dirty="0">
                <a:solidFill>
                  <a:schemeClr val="bg1">
                    <a:lumMod val="95000"/>
                  </a:schemeClr>
                </a:solidFill>
                <a:cs typeface="Arial" pitchFamily="34" charset="0"/>
              </a:rPr>
              <a:t> </a:t>
            </a:r>
            <a:r>
              <a:rPr lang="en-US" sz="1900" dirty="0" err="1">
                <a:solidFill>
                  <a:schemeClr val="bg1">
                    <a:lumMod val="95000"/>
                  </a:schemeClr>
                </a:solidFill>
                <a:cs typeface="Arial" pitchFamily="34" charset="0"/>
              </a:rPr>
              <a:t>kỷ</a:t>
            </a:r>
            <a:r>
              <a:rPr lang="en-US" sz="1900" dirty="0">
                <a:solidFill>
                  <a:schemeClr val="bg1">
                    <a:lumMod val="95000"/>
                  </a:schemeClr>
                </a:solidFill>
                <a:cs typeface="Arial" pitchFamily="34" charset="0"/>
              </a:rPr>
              <a:t> </a:t>
            </a:r>
            <a:r>
              <a:rPr lang="en-US" sz="1900" dirty="0" err="1">
                <a:solidFill>
                  <a:schemeClr val="bg1">
                    <a:lumMod val="95000"/>
                  </a:schemeClr>
                </a:solidFill>
                <a:cs typeface="Arial" pitchFamily="34" charset="0"/>
              </a:rPr>
              <a:t>lục</a:t>
            </a:r>
            <a:r>
              <a:rPr lang="en-US" sz="1900" dirty="0">
                <a:solidFill>
                  <a:schemeClr val="bg1">
                    <a:lumMod val="95000"/>
                  </a:schemeClr>
                </a:solidFill>
                <a:cs typeface="Arial" pitchFamily="34" charset="0"/>
              </a:rPr>
              <a:t> </a:t>
            </a:r>
            <a:r>
              <a:rPr lang="en-US" sz="1900" dirty="0" err="1">
                <a:solidFill>
                  <a:schemeClr val="bg1">
                    <a:lumMod val="95000"/>
                  </a:schemeClr>
                </a:solidFill>
                <a:cs typeface="Arial" pitchFamily="34" charset="0"/>
              </a:rPr>
              <a:t>vào</a:t>
            </a:r>
            <a:r>
              <a:rPr lang="en-US" sz="1900" dirty="0">
                <a:solidFill>
                  <a:schemeClr val="bg1">
                    <a:lumMod val="95000"/>
                  </a:schemeClr>
                </a:solidFill>
                <a:cs typeface="Arial" pitchFamily="34" charset="0"/>
              </a:rPr>
              <a:t> </a:t>
            </a:r>
            <a:r>
              <a:rPr lang="en-US" sz="1900" dirty="0" err="1">
                <a:solidFill>
                  <a:schemeClr val="bg1">
                    <a:lumMod val="95000"/>
                  </a:schemeClr>
                </a:solidFill>
                <a:cs typeface="Arial" pitchFamily="34" charset="0"/>
              </a:rPr>
              <a:t>năm</a:t>
            </a:r>
            <a:r>
              <a:rPr lang="en-US" sz="1900" dirty="0">
                <a:solidFill>
                  <a:schemeClr val="bg1">
                    <a:lumMod val="95000"/>
                  </a:schemeClr>
                </a:solidFill>
                <a:cs typeface="Arial" pitchFamily="34" charset="0"/>
              </a:rPr>
              <a:t> 2018 </a:t>
            </a:r>
            <a:r>
              <a:rPr lang="en-US" sz="1900" dirty="0" err="1">
                <a:solidFill>
                  <a:schemeClr val="bg1">
                    <a:lumMod val="95000"/>
                  </a:schemeClr>
                </a:solidFill>
                <a:cs typeface="Arial" pitchFamily="34" charset="0"/>
              </a:rPr>
              <a:t>cán</a:t>
            </a:r>
            <a:r>
              <a:rPr lang="en-US" sz="1900" dirty="0">
                <a:solidFill>
                  <a:schemeClr val="bg1">
                    <a:lumMod val="95000"/>
                  </a:schemeClr>
                </a:solidFill>
                <a:cs typeface="Arial" pitchFamily="34" charset="0"/>
              </a:rPr>
              <a:t> </a:t>
            </a:r>
            <a:r>
              <a:rPr lang="en-US" sz="1900" dirty="0" err="1">
                <a:solidFill>
                  <a:schemeClr val="bg1">
                    <a:lumMod val="95000"/>
                  </a:schemeClr>
                </a:solidFill>
                <a:cs typeface="Arial" pitchFamily="34" charset="0"/>
              </a:rPr>
              <a:t>mốc</a:t>
            </a:r>
            <a:r>
              <a:rPr lang="en-US" sz="1900" dirty="0">
                <a:solidFill>
                  <a:schemeClr val="bg1">
                    <a:lumMod val="95000"/>
                  </a:schemeClr>
                </a:solidFill>
                <a:cs typeface="Arial" pitchFamily="34" charset="0"/>
              </a:rPr>
              <a:t> 9 </a:t>
            </a:r>
            <a:r>
              <a:rPr lang="en-US" sz="1900" dirty="0" err="1">
                <a:solidFill>
                  <a:schemeClr val="bg1">
                    <a:lumMod val="95000"/>
                  </a:schemeClr>
                </a:solidFill>
                <a:cs typeface="Arial" pitchFamily="34" charset="0"/>
              </a:rPr>
              <a:t>tỷ</a:t>
            </a:r>
            <a:r>
              <a:rPr lang="en-US" sz="1900" dirty="0">
                <a:solidFill>
                  <a:schemeClr val="bg1">
                    <a:lumMod val="95000"/>
                  </a:schemeClr>
                </a:solidFill>
                <a:cs typeface="Arial" pitchFamily="34" charset="0"/>
              </a:rPr>
              <a:t> </a:t>
            </a:r>
            <a:r>
              <a:rPr lang="en-US" sz="1900" dirty="0" smtClean="0">
                <a:solidFill>
                  <a:schemeClr val="bg1">
                    <a:lumMod val="95000"/>
                  </a:schemeClr>
                </a:solidFill>
                <a:cs typeface="Arial" pitchFamily="34" charset="0"/>
              </a:rPr>
              <a:t>USD.</a:t>
            </a:r>
          </a:p>
          <a:p>
            <a:pPr marL="342900" indent="-342900" algn="just">
              <a:spcAft>
                <a:spcPts val="600"/>
              </a:spcAft>
              <a:buFont typeface="Wingdings" pitchFamily="2" charset="2"/>
              <a:buChar char="ü"/>
            </a:pPr>
            <a:r>
              <a:rPr lang="en-US" sz="1900" dirty="0" err="1" smtClean="0">
                <a:solidFill>
                  <a:schemeClr val="bg1">
                    <a:lumMod val="95000"/>
                  </a:schemeClr>
                </a:solidFill>
                <a:latin typeface="Arial" pitchFamily="34" charset="0"/>
                <a:cs typeface="Arial" pitchFamily="34" charset="0"/>
              </a:rPr>
              <a:t>Duy</a:t>
            </a:r>
            <a:r>
              <a:rPr lang="en-US" sz="1900" dirty="0" smtClean="0">
                <a:solidFill>
                  <a:schemeClr val="bg1">
                    <a:lumMod val="95000"/>
                  </a:schemeClr>
                </a:solidFill>
                <a:latin typeface="Arial" pitchFamily="34" charset="0"/>
                <a:cs typeface="Arial" pitchFamily="34" charset="0"/>
              </a:rPr>
              <a:t> </a:t>
            </a:r>
            <a:r>
              <a:rPr lang="en-US" sz="1900" dirty="0" err="1">
                <a:solidFill>
                  <a:schemeClr val="bg1">
                    <a:lumMod val="95000"/>
                  </a:schemeClr>
                </a:solidFill>
                <a:latin typeface="Arial" pitchFamily="34" charset="0"/>
                <a:cs typeface="Arial" pitchFamily="34" charset="0"/>
              </a:rPr>
              <a:t>trì</a:t>
            </a:r>
            <a:r>
              <a:rPr lang="en-US" sz="1900" dirty="0">
                <a:solidFill>
                  <a:schemeClr val="bg1">
                    <a:lumMod val="95000"/>
                  </a:schemeClr>
                </a:solidFill>
                <a:latin typeface="Arial" pitchFamily="34" charset="0"/>
                <a:cs typeface="Arial" pitchFamily="34" charset="0"/>
              </a:rPr>
              <a:t> </a:t>
            </a:r>
            <a:r>
              <a:rPr lang="en-US" sz="1900" dirty="0" err="1">
                <a:solidFill>
                  <a:schemeClr val="bg1">
                    <a:lumMod val="95000"/>
                  </a:schemeClr>
                </a:solidFill>
                <a:latin typeface="Arial" pitchFamily="34" charset="0"/>
                <a:cs typeface="Arial" pitchFamily="34" charset="0"/>
              </a:rPr>
              <a:t>tăng</a:t>
            </a:r>
            <a:r>
              <a:rPr lang="en-US" sz="1900" dirty="0">
                <a:solidFill>
                  <a:schemeClr val="bg1">
                    <a:lumMod val="95000"/>
                  </a:schemeClr>
                </a:solidFill>
                <a:latin typeface="Arial" pitchFamily="34" charset="0"/>
                <a:cs typeface="Arial" pitchFamily="34" charset="0"/>
              </a:rPr>
              <a:t> </a:t>
            </a:r>
            <a:r>
              <a:rPr lang="en-US" sz="1900" dirty="0" err="1">
                <a:solidFill>
                  <a:schemeClr val="bg1">
                    <a:lumMod val="95000"/>
                  </a:schemeClr>
                </a:solidFill>
                <a:latin typeface="Arial" pitchFamily="34" charset="0"/>
                <a:cs typeface="Arial" pitchFamily="34" charset="0"/>
              </a:rPr>
              <a:t>trưởng</a:t>
            </a:r>
            <a:r>
              <a:rPr lang="en-US" sz="1900" dirty="0">
                <a:solidFill>
                  <a:schemeClr val="bg1">
                    <a:lumMod val="95000"/>
                  </a:schemeClr>
                </a:solidFill>
                <a:latin typeface="Arial" pitchFamily="34" charset="0"/>
                <a:cs typeface="Arial" pitchFamily="34" charset="0"/>
              </a:rPr>
              <a:t> KNXK </a:t>
            </a:r>
            <a:r>
              <a:rPr lang="en-US" sz="1900" dirty="0" err="1">
                <a:solidFill>
                  <a:schemeClr val="bg1">
                    <a:lumMod val="95000"/>
                  </a:schemeClr>
                </a:solidFill>
                <a:latin typeface="Arial" pitchFamily="34" charset="0"/>
                <a:cs typeface="Arial" pitchFamily="34" charset="0"/>
              </a:rPr>
              <a:t>trong</a:t>
            </a:r>
            <a:r>
              <a:rPr lang="en-US" sz="1900" dirty="0">
                <a:solidFill>
                  <a:schemeClr val="bg1">
                    <a:lumMod val="95000"/>
                  </a:schemeClr>
                </a:solidFill>
                <a:latin typeface="Arial" pitchFamily="34" charset="0"/>
                <a:cs typeface="Arial" pitchFamily="34" charset="0"/>
              </a:rPr>
              <a:t> 5 </a:t>
            </a:r>
            <a:r>
              <a:rPr lang="en-US" sz="1900" dirty="0" err="1">
                <a:solidFill>
                  <a:schemeClr val="bg1">
                    <a:lumMod val="95000"/>
                  </a:schemeClr>
                </a:solidFill>
                <a:latin typeface="Arial" pitchFamily="34" charset="0"/>
                <a:cs typeface="Arial" pitchFamily="34" charset="0"/>
              </a:rPr>
              <a:t>năm</a:t>
            </a:r>
            <a:r>
              <a:rPr lang="en-US" sz="1900" dirty="0">
                <a:solidFill>
                  <a:schemeClr val="bg1">
                    <a:lumMod val="95000"/>
                  </a:schemeClr>
                </a:solidFill>
                <a:latin typeface="Arial" pitchFamily="34" charset="0"/>
                <a:cs typeface="Arial" pitchFamily="34" charset="0"/>
              </a:rPr>
              <a:t> qua 7-9 </a:t>
            </a:r>
            <a:r>
              <a:rPr lang="en-US" sz="1900" dirty="0" err="1">
                <a:solidFill>
                  <a:schemeClr val="bg1">
                    <a:lumMod val="95000"/>
                  </a:schemeClr>
                </a:solidFill>
                <a:latin typeface="Arial" pitchFamily="34" charset="0"/>
                <a:cs typeface="Arial" pitchFamily="34" charset="0"/>
              </a:rPr>
              <a:t>tỷ</a:t>
            </a:r>
            <a:r>
              <a:rPr lang="en-US" sz="1900" dirty="0">
                <a:solidFill>
                  <a:schemeClr val="bg1">
                    <a:lumMod val="95000"/>
                  </a:schemeClr>
                </a:solidFill>
                <a:latin typeface="Arial" pitchFamily="34" charset="0"/>
                <a:cs typeface="Arial" pitchFamily="34" charset="0"/>
              </a:rPr>
              <a:t> USD. Top 8 </a:t>
            </a:r>
            <a:r>
              <a:rPr lang="en-US" sz="1900" dirty="0" err="1">
                <a:solidFill>
                  <a:schemeClr val="bg1">
                    <a:lumMod val="95000"/>
                  </a:schemeClr>
                </a:solidFill>
                <a:latin typeface="Arial" pitchFamily="34" charset="0"/>
                <a:cs typeface="Arial" pitchFamily="34" charset="0"/>
              </a:rPr>
              <a:t>các</a:t>
            </a:r>
            <a:r>
              <a:rPr lang="en-US" sz="1900" dirty="0">
                <a:solidFill>
                  <a:schemeClr val="bg1">
                    <a:lumMod val="95000"/>
                  </a:schemeClr>
                </a:solidFill>
                <a:latin typeface="Arial" pitchFamily="34" charset="0"/>
                <a:cs typeface="Arial" pitchFamily="34" charset="0"/>
              </a:rPr>
              <a:t> </a:t>
            </a:r>
            <a:r>
              <a:rPr lang="en-US" sz="1900" dirty="0" err="1">
                <a:solidFill>
                  <a:schemeClr val="bg1">
                    <a:lumMod val="95000"/>
                  </a:schemeClr>
                </a:solidFill>
                <a:latin typeface="Arial" pitchFamily="34" charset="0"/>
                <a:cs typeface="Arial" pitchFamily="34" charset="0"/>
              </a:rPr>
              <a:t>ngành</a:t>
            </a:r>
            <a:r>
              <a:rPr lang="en-US" sz="1900" dirty="0">
                <a:solidFill>
                  <a:schemeClr val="bg1">
                    <a:lumMod val="95000"/>
                  </a:schemeClr>
                </a:solidFill>
                <a:latin typeface="Arial" pitchFamily="34" charset="0"/>
                <a:cs typeface="Arial" pitchFamily="34" charset="0"/>
              </a:rPr>
              <a:t> </a:t>
            </a:r>
            <a:r>
              <a:rPr lang="en-US" sz="1900" dirty="0" err="1">
                <a:solidFill>
                  <a:schemeClr val="bg1">
                    <a:lumMod val="95000"/>
                  </a:schemeClr>
                </a:solidFill>
                <a:latin typeface="Arial" pitchFamily="34" charset="0"/>
                <a:cs typeface="Arial" pitchFamily="34" charset="0"/>
              </a:rPr>
              <a:t>hàng</a:t>
            </a:r>
            <a:r>
              <a:rPr lang="en-US" sz="1900" dirty="0">
                <a:solidFill>
                  <a:schemeClr val="bg1">
                    <a:lumMod val="95000"/>
                  </a:schemeClr>
                </a:solidFill>
                <a:latin typeface="Arial" pitchFamily="34" charset="0"/>
                <a:cs typeface="Arial" pitchFamily="34" charset="0"/>
              </a:rPr>
              <a:t> XK </a:t>
            </a:r>
            <a:r>
              <a:rPr lang="en-US" sz="1900" dirty="0" err="1">
                <a:solidFill>
                  <a:schemeClr val="bg1">
                    <a:lumMod val="95000"/>
                  </a:schemeClr>
                </a:solidFill>
                <a:latin typeface="Arial" pitchFamily="34" charset="0"/>
                <a:cs typeface="Arial" pitchFamily="34" charset="0"/>
              </a:rPr>
              <a:t>của</a:t>
            </a:r>
            <a:r>
              <a:rPr lang="en-US" sz="1900" dirty="0">
                <a:solidFill>
                  <a:schemeClr val="bg1">
                    <a:lumMod val="95000"/>
                  </a:schemeClr>
                </a:solidFill>
                <a:latin typeface="Arial" pitchFamily="34" charset="0"/>
                <a:cs typeface="Arial" pitchFamily="34" charset="0"/>
              </a:rPr>
              <a:t> </a:t>
            </a:r>
            <a:r>
              <a:rPr lang="en-US" sz="1900" dirty="0" err="1">
                <a:solidFill>
                  <a:schemeClr val="bg1">
                    <a:lumMod val="95000"/>
                  </a:schemeClr>
                </a:solidFill>
                <a:latin typeface="Arial" pitchFamily="34" charset="0"/>
                <a:cs typeface="Arial" pitchFamily="34" charset="0"/>
              </a:rPr>
              <a:t>cả</a:t>
            </a:r>
            <a:r>
              <a:rPr lang="en-US" sz="1900" dirty="0">
                <a:solidFill>
                  <a:schemeClr val="bg1">
                    <a:lumMod val="95000"/>
                  </a:schemeClr>
                </a:solidFill>
                <a:latin typeface="Arial" pitchFamily="34" charset="0"/>
                <a:cs typeface="Arial" pitchFamily="34" charset="0"/>
              </a:rPr>
              <a:t> </a:t>
            </a:r>
            <a:r>
              <a:rPr lang="en-US" sz="1900" dirty="0" err="1">
                <a:solidFill>
                  <a:schemeClr val="bg1">
                    <a:lumMod val="95000"/>
                  </a:schemeClr>
                </a:solidFill>
                <a:latin typeface="Arial" pitchFamily="34" charset="0"/>
                <a:cs typeface="Arial" pitchFamily="34" charset="0"/>
              </a:rPr>
              <a:t>nước</a:t>
            </a:r>
            <a:r>
              <a:rPr lang="en-US" sz="1900" dirty="0">
                <a:solidFill>
                  <a:schemeClr val="bg1">
                    <a:lumMod val="95000"/>
                  </a:schemeClr>
                </a:solidFill>
                <a:latin typeface="Arial" pitchFamily="34" charset="0"/>
                <a:cs typeface="Arial" pitchFamily="34" charset="0"/>
              </a:rPr>
              <a:t>, top 4 </a:t>
            </a:r>
            <a:r>
              <a:rPr lang="en-US" sz="1900" dirty="0" err="1">
                <a:solidFill>
                  <a:schemeClr val="bg1">
                    <a:lumMod val="95000"/>
                  </a:schemeClr>
                </a:solidFill>
                <a:latin typeface="Arial" pitchFamily="34" charset="0"/>
                <a:cs typeface="Arial" pitchFamily="34" charset="0"/>
              </a:rPr>
              <a:t>các</a:t>
            </a:r>
            <a:r>
              <a:rPr lang="en-US" sz="1900" dirty="0">
                <a:solidFill>
                  <a:schemeClr val="bg1">
                    <a:lumMod val="95000"/>
                  </a:schemeClr>
                </a:solidFill>
                <a:latin typeface="Arial" pitchFamily="34" charset="0"/>
                <a:cs typeface="Arial" pitchFamily="34" charset="0"/>
              </a:rPr>
              <a:t> </a:t>
            </a:r>
            <a:r>
              <a:rPr lang="en-US" sz="1900" dirty="0" err="1">
                <a:solidFill>
                  <a:schemeClr val="bg1">
                    <a:lumMod val="95000"/>
                  </a:schemeClr>
                </a:solidFill>
                <a:latin typeface="Arial" pitchFamily="34" charset="0"/>
                <a:cs typeface="Arial" pitchFamily="34" charset="0"/>
              </a:rPr>
              <a:t>quốc</a:t>
            </a:r>
            <a:r>
              <a:rPr lang="en-US" sz="1900" dirty="0">
                <a:solidFill>
                  <a:schemeClr val="bg1">
                    <a:lumMod val="95000"/>
                  </a:schemeClr>
                </a:solidFill>
                <a:latin typeface="Arial" pitchFamily="34" charset="0"/>
                <a:cs typeface="Arial" pitchFamily="34" charset="0"/>
              </a:rPr>
              <a:t> </a:t>
            </a:r>
            <a:r>
              <a:rPr lang="en-US" sz="1900" dirty="0" err="1">
                <a:solidFill>
                  <a:schemeClr val="bg1">
                    <a:lumMod val="95000"/>
                  </a:schemeClr>
                </a:solidFill>
                <a:latin typeface="Arial" pitchFamily="34" charset="0"/>
                <a:cs typeface="Arial" pitchFamily="34" charset="0"/>
              </a:rPr>
              <a:t>gia</a:t>
            </a:r>
            <a:r>
              <a:rPr lang="en-US" sz="1900" dirty="0">
                <a:solidFill>
                  <a:schemeClr val="bg1">
                    <a:lumMod val="95000"/>
                  </a:schemeClr>
                </a:solidFill>
                <a:latin typeface="Arial" pitchFamily="34" charset="0"/>
                <a:cs typeface="Arial" pitchFamily="34" charset="0"/>
              </a:rPr>
              <a:t> XK </a:t>
            </a:r>
            <a:r>
              <a:rPr lang="en-US" sz="1900" dirty="0" err="1">
                <a:solidFill>
                  <a:schemeClr val="bg1">
                    <a:lumMod val="95000"/>
                  </a:schemeClr>
                </a:solidFill>
                <a:latin typeface="Arial" pitchFamily="34" charset="0"/>
                <a:cs typeface="Arial" pitchFamily="34" charset="0"/>
              </a:rPr>
              <a:t>thủy</a:t>
            </a:r>
            <a:r>
              <a:rPr lang="en-US" sz="1900" dirty="0">
                <a:solidFill>
                  <a:schemeClr val="bg1">
                    <a:lumMod val="95000"/>
                  </a:schemeClr>
                </a:solidFill>
                <a:latin typeface="Arial" pitchFamily="34" charset="0"/>
                <a:cs typeface="Arial" pitchFamily="34" charset="0"/>
              </a:rPr>
              <a:t> </a:t>
            </a:r>
            <a:r>
              <a:rPr lang="en-US" sz="1900" dirty="0" err="1">
                <a:solidFill>
                  <a:schemeClr val="bg1">
                    <a:lumMod val="95000"/>
                  </a:schemeClr>
                </a:solidFill>
                <a:latin typeface="Arial" pitchFamily="34" charset="0"/>
                <a:cs typeface="Arial" pitchFamily="34" charset="0"/>
              </a:rPr>
              <a:t>sản</a:t>
            </a:r>
            <a:r>
              <a:rPr lang="en-US" sz="1900" dirty="0">
                <a:solidFill>
                  <a:schemeClr val="bg1">
                    <a:lumMod val="95000"/>
                  </a:schemeClr>
                </a:solidFill>
                <a:latin typeface="Arial" pitchFamily="34" charset="0"/>
                <a:cs typeface="Arial" pitchFamily="34" charset="0"/>
              </a:rPr>
              <a:t> </a:t>
            </a:r>
            <a:r>
              <a:rPr lang="en-US" sz="1900" dirty="0" err="1">
                <a:solidFill>
                  <a:schemeClr val="bg1">
                    <a:lumMod val="95000"/>
                  </a:schemeClr>
                </a:solidFill>
                <a:latin typeface="Arial" pitchFamily="34" charset="0"/>
                <a:cs typeface="Arial" pitchFamily="34" charset="0"/>
              </a:rPr>
              <a:t>trên</a:t>
            </a:r>
            <a:r>
              <a:rPr lang="en-US" sz="1900" dirty="0">
                <a:solidFill>
                  <a:schemeClr val="bg1">
                    <a:lumMod val="95000"/>
                  </a:schemeClr>
                </a:solidFill>
                <a:latin typeface="Arial" pitchFamily="34" charset="0"/>
                <a:cs typeface="Arial" pitchFamily="34" charset="0"/>
              </a:rPr>
              <a:t> </a:t>
            </a:r>
            <a:r>
              <a:rPr lang="en-US" sz="1900" dirty="0" err="1">
                <a:solidFill>
                  <a:schemeClr val="bg1">
                    <a:lumMod val="95000"/>
                  </a:schemeClr>
                </a:solidFill>
                <a:latin typeface="Arial" pitchFamily="34" charset="0"/>
                <a:cs typeface="Arial" pitchFamily="34" charset="0"/>
              </a:rPr>
              <a:t>thế</a:t>
            </a:r>
            <a:r>
              <a:rPr lang="en-US" sz="1900" dirty="0">
                <a:solidFill>
                  <a:schemeClr val="bg1">
                    <a:lumMod val="95000"/>
                  </a:schemeClr>
                </a:solidFill>
                <a:latin typeface="Arial" pitchFamily="34" charset="0"/>
                <a:cs typeface="Arial" pitchFamily="34" charset="0"/>
              </a:rPr>
              <a:t> </a:t>
            </a:r>
            <a:r>
              <a:rPr lang="en-US" sz="1900" dirty="0" err="1" smtClean="0">
                <a:solidFill>
                  <a:schemeClr val="bg1">
                    <a:lumMod val="95000"/>
                  </a:schemeClr>
                </a:solidFill>
                <a:latin typeface="Arial" pitchFamily="34" charset="0"/>
                <a:cs typeface="Arial" pitchFamily="34" charset="0"/>
              </a:rPr>
              <a:t>giới</a:t>
            </a:r>
            <a:r>
              <a:rPr lang="en-US" sz="1900" dirty="0" smtClean="0">
                <a:solidFill>
                  <a:schemeClr val="bg1">
                    <a:lumMod val="95000"/>
                  </a:schemeClr>
                </a:solidFill>
                <a:latin typeface="Arial" pitchFamily="34" charset="0"/>
                <a:cs typeface="Arial" pitchFamily="34" charset="0"/>
              </a:rPr>
              <a:t>.</a:t>
            </a:r>
          </a:p>
          <a:p>
            <a:pPr marL="342900" indent="-342900" algn="just">
              <a:spcAft>
                <a:spcPts val="600"/>
              </a:spcAft>
              <a:buFont typeface="Wingdings" pitchFamily="2" charset="2"/>
              <a:buChar char="ü"/>
            </a:pPr>
            <a:r>
              <a:rPr lang="en-US" sz="1900" dirty="0" err="1" smtClean="0">
                <a:solidFill>
                  <a:schemeClr val="bg1">
                    <a:lumMod val="95000"/>
                  </a:schemeClr>
                </a:solidFill>
                <a:latin typeface="+mj-lt"/>
                <a:cs typeface="Arial" pitchFamily="34" charset="0"/>
              </a:rPr>
              <a:t>Thành</a:t>
            </a:r>
            <a:r>
              <a:rPr lang="en-US" sz="1900" dirty="0" smtClean="0">
                <a:solidFill>
                  <a:schemeClr val="bg1">
                    <a:lumMod val="95000"/>
                  </a:schemeClr>
                </a:solidFill>
                <a:latin typeface="+mj-lt"/>
                <a:cs typeface="Arial" pitchFamily="34" charset="0"/>
              </a:rPr>
              <a:t> </a:t>
            </a:r>
            <a:r>
              <a:rPr lang="en-US" sz="1900" dirty="0" err="1">
                <a:solidFill>
                  <a:schemeClr val="bg1">
                    <a:lumMod val="95000"/>
                  </a:schemeClr>
                </a:solidFill>
                <a:latin typeface="+mj-lt"/>
                <a:cs typeface="Arial" pitchFamily="34" charset="0"/>
              </a:rPr>
              <a:t>công</a:t>
            </a:r>
            <a:r>
              <a:rPr lang="en-US" sz="1900" dirty="0">
                <a:solidFill>
                  <a:schemeClr val="bg1">
                    <a:lumMod val="95000"/>
                  </a:schemeClr>
                </a:solidFill>
                <a:latin typeface="+mj-lt"/>
                <a:cs typeface="Arial" pitchFamily="34" charset="0"/>
              </a:rPr>
              <a:t> </a:t>
            </a:r>
            <a:r>
              <a:rPr lang="en-US" sz="1900" dirty="0" err="1">
                <a:solidFill>
                  <a:schemeClr val="bg1">
                    <a:lumMod val="95000"/>
                  </a:schemeClr>
                </a:solidFill>
                <a:latin typeface="+mj-lt"/>
                <a:cs typeface="Arial" pitchFamily="34" charset="0"/>
              </a:rPr>
              <a:t>trong</a:t>
            </a:r>
            <a:r>
              <a:rPr lang="en-US" sz="1900" dirty="0">
                <a:solidFill>
                  <a:schemeClr val="bg1">
                    <a:lumMod val="95000"/>
                  </a:schemeClr>
                </a:solidFill>
                <a:latin typeface="+mj-lt"/>
                <a:cs typeface="Arial" pitchFamily="34" charset="0"/>
              </a:rPr>
              <a:t> </a:t>
            </a:r>
            <a:r>
              <a:rPr lang="en-US" sz="1900" dirty="0" err="1" smtClean="0">
                <a:solidFill>
                  <a:schemeClr val="bg1">
                    <a:lumMod val="95000"/>
                  </a:schemeClr>
                </a:solidFill>
                <a:latin typeface="+mj-lt"/>
                <a:cs typeface="Arial" pitchFamily="34" charset="0"/>
              </a:rPr>
              <a:t>các</a:t>
            </a:r>
            <a:r>
              <a:rPr lang="en-US" sz="1900" dirty="0" smtClean="0">
                <a:solidFill>
                  <a:schemeClr val="bg1">
                    <a:lumMod val="95000"/>
                  </a:schemeClr>
                </a:solidFill>
                <a:latin typeface="+mj-lt"/>
                <a:cs typeface="Arial" pitchFamily="34" charset="0"/>
              </a:rPr>
              <a:t> </a:t>
            </a:r>
            <a:r>
              <a:rPr lang="en-US" sz="1900" dirty="0" err="1" smtClean="0">
                <a:solidFill>
                  <a:schemeClr val="bg1">
                    <a:lumMod val="95000"/>
                  </a:schemeClr>
                </a:solidFill>
                <a:latin typeface="+mj-lt"/>
                <a:cs typeface="Arial" pitchFamily="34" charset="0"/>
              </a:rPr>
              <a:t>kỳ</a:t>
            </a:r>
            <a:r>
              <a:rPr lang="en-US" sz="1900" dirty="0" smtClean="0">
                <a:solidFill>
                  <a:schemeClr val="bg1">
                    <a:lumMod val="95000"/>
                  </a:schemeClr>
                </a:solidFill>
                <a:latin typeface="+mj-lt"/>
                <a:cs typeface="Arial" pitchFamily="34" charset="0"/>
              </a:rPr>
              <a:t> XXHC </a:t>
            </a:r>
            <a:r>
              <a:rPr lang="en-US" sz="1900" dirty="0" err="1" smtClean="0">
                <a:solidFill>
                  <a:schemeClr val="bg1">
                    <a:lumMod val="95000"/>
                  </a:schemeClr>
                </a:solidFill>
                <a:latin typeface="+mj-lt"/>
                <a:cs typeface="Arial" pitchFamily="34" charset="0"/>
              </a:rPr>
              <a:t>của</a:t>
            </a:r>
            <a:r>
              <a:rPr lang="en-US" sz="1900" dirty="0" smtClean="0">
                <a:solidFill>
                  <a:schemeClr val="bg1">
                    <a:lumMod val="95000"/>
                  </a:schemeClr>
                </a:solidFill>
                <a:latin typeface="+mj-lt"/>
                <a:cs typeface="Arial" pitchFamily="34" charset="0"/>
              </a:rPr>
              <a:t> </a:t>
            </a:r>
            <a:r>
              <a:rPr lang="en-US" sz="1900" dirty="0" err="1" smtClean="0">
                <a:solidFill>
                  <a:schemeClr val="bg1">
                    <a:lumMod val="95000"/>
                  </a:schemeClr>
                </a:solidFill>
                <a:latin typeface="+mj-lt"/>
                <a:cs typeface="Arial" pitchFamily="34" charset="0"/>
              </a:rPr>
              <a:t>vụ</a:t>
            </a:r>
            <a:r>
              <a:rPr lang="en-US" sz="1900" dirty="0" smtClean="0">
                <a:solidFill>
                  <a:schemeClr val="bg1">
                    <a:lumMod val="95000"/>
                  </a:schemeClr>
                </a:solidFill>
                <a:latin typeface="+mj-lt"/>
                <a:cs typeface="Arial" pitchFamily="34" charset="0"/>
              </a:rPr>
              <a:t> </a:t>
            </a:r>
            <a:r>
              <a:rPr lang="en-US" sz="1900" dirty="0" err="1">
                <a:solidFill>
                  <a:schemeClr val="bg1">
                    <a:lumMod val="95000"/>
                  </a:schemeClr>
                </a:solidFill>
                <a:latin typeface="+mj-lt"/>
                <a:cs typeface="Arial" pitchFamily="34" charset="0"/>
              </a:rPr>
              <a:t>kiện</a:t>
            </a:r>
            <a:r>
              <a:rPr lang="en-US" sz="1900" dirty="0">
                <a:solidFill>
                  <a:schemeClr val="bg1">
                    <a:lumMod val="95000"/>
                  </a:schemeClr>
                </a:solidFill>
                <a:latin typeface="+mj-lt"/>
                <a:cs typeface="Arial" pitchFamily="34" charset="0"/>
              </a:rPr>
              <a:t> </a:t>
            </a:r>
            <a:r>
              <a:rPr lang="en-US" sz="1900" dirty="0" err="1">
                <a:solidFill>
                  <a:schemeClr val="bg1">
                    <a:lumMod val="95000"/>
                  </a:schemeClr>
                </a:solidFill>
                <a:latin typeface="+mj-lt"/>
                <a:cs typeface="Arial" pitchFamily="34" charset="0"/>
              </a:rPr>
              <a:t>chống</a:t>
            </a:r>
            <a:r>
              <a:rPr lang="en-US" sz="1900" dirty="0">
                <a:solidFill>
                  <a:schemeClr val="bg1">
                    <a:lumMod val="95000"/>
                  </a:schemeClr>
                </a:solidFill>
                <a:latin typeface="+mj-lt"/>
                <a:cs typeface="Arial" pitchFamily="34" charset="0"/>
              </a:rPr>
              <a:t> </a:t>
            </a:r>
            <a:r>
              <a:rPr lang="en-US" sz="1900" dirty="0" err="1">
                <a:solidFill>
                  <a:schemeClr val="bg1">
                    <a:lumMod val="95000"/>
                  </a:schemeClr>
                </a:solidFill>
                <a:latin typeface="+mj-lt"/>
                <a:cs typeface="Arial" pitchFamily="34" charset="0"/>
              </a:rPr>
              <a:t>bán</a:t>
            </a:r>
            <a:r>
              <a:rPr lang="en-US" sz="1900" dirty="0">
                <a:solidFill>
                  <a:schemeClr val="bg1">
                    <a:lumMod val="95000"/>
                  </a:schemeClr>
                </a:solidFill>
                <a:latin typeface="+mj-lt"/>
                <a:cs typeface="Arial" pitchFamily="34" charset="0"/>
              </a:rPr>
              <a:t> </a:t>
            </a:r>
            <a:r>
              <a:rPr lang="en-US" sz="1900" dirty="0" err="1">
                <a:solidFill>
                  <a:schemeClr val="bg1">
                    <a:lumMod val="95000"/>
                  </a:schemeClr>
                </a:solidFill>
                <a:latin typeface="+mj-lt"/>
                <a:cs typeface="Arial" pitchFamily="34" charset="0"/>
              </a:rPr>
              <a:t>phá</a:t>
            </a:r>
            <a:r>
              <a:rPr lang="en-US" sz="1900" dirty="0">
                <a:solidFill>
                  <a:schemeClr val="bg1">
                    <a:lumMod val="95000"/>
                  </a:schemeClr>
                </a:solidFill>
                <a:latin typeface="+mj-lt"/>
                <a:cs typeface="Arial" pitchFamily="34" charset="0"/>
              </a:rPr>
              <a:t> </a:t>
            </a:r>
            <a:endParaRPr lang="en-US" sz="1900" dirty="0" smtClean="0">
              <a:solidFill>
                <a:schemeClr val="bg1">
                  <a:lumMod val="95000"/>
                </a:schemeClr>
              </a:solidFill>
              <a:latin typeface="+mj-lt"/>
              <a:cs typeface="Arial" pitchFamily="34" charset="0"/>
            </a:endParaRPr>
          </a:p>
          <a:p>
            <a:pPr marL="342900" indent="-342900" algn="just">
              <a:spcAft>
                <a:spcPts val="600"/>
              </a:spcAft>
              <a:buFont typeface="Wingdings" pitchFamily="2" charset="2"/>
              <a:buChar char="ü"/>
            </a:pPr>
            <a:r>
              <a:rPr lang="en-US" sz="1900" dirty="0" err="1" smtClean="0">
                <a:solidFill>
                  <a:schemeClr val="bg1">
                    <a:lumMod val="95000"/>
                  </a:schemeClr>
                </a:solidFill>
                <a:latin typeface="+mj-lt"/>
                <a:cs typeface="Arial" pitchFamily="34" charset="0"/>
              </a:rPr>
              <a:t>Thành</a:t>
            </a:r>
            <a:r>
              <a:rPr lang="en-US" sz="1900" dirty="0" smtClean="0">
                <a:solidFill>
                  <a:schemeClr val="bg1">
                    <a:lumMod val="95000"/>
                  </a:schemeClr>
                </a:solidFill>
                <a:latin typeface="+mj-lt"/>
                <a:cs typeface="Arial" pitchFamily="34" charset="0"/>
              </a:rPr>
              <a:t> </a:t>
            </a:r>
            <a:r>
              <a:rPr lang="en-US" sz="1900" dirty="0" err="1">
                <a:solidFill>
                  <a:schemeClr val="bg1">
                    <a:lumMod val="95000"/>
                  </a:schemeClr>
                </a:solidFill>
                <a:latin typeface="+mj-lt"/>
                <a:cs typeface="Arial" pitchFamily="34" charset="0"/>
              </a:rPr>
              <a:t>công</a:t>
            </a:r>
            <a:r>
              <a:rPr lang="en-US" sz="1900" dirty="0">
                <a:solidFill>
                  <a:schemeClr val="bg1">
                    <a:lumMod val="95000"/>
                  </a:schemeClr>
                </a:solidFill>
                <a:latin typeface="+mj-lt"/>
                <a:cs typeface="Arial" pitchFamily="34" charset="0"/>
              </a:rPr>
              <a:t> </a:t>
            </a:r>
            <a:r>
              <a:rPr lang="en-US" sz="1900" dirty="0" err="1" smtClean="0">
                <a:solidFill>
                  <a:schemeClr val="bg1">
                    <a:lumMod val="95000"/>
                  </a:schemeClr>
                </a:solidFill>
                <a:latin typeface="+mj-lt"/>
                <a:cs typeface="Arial" pitchFamily="34" charset="0"/>
              </a:rPr>
              <a:t>chương</a:t>
            </a:r>
            <a:r>
              <a:rPr lang="en-US" sz="1900" dirty="0" smtClean="0">
                <a:solidFill>
                  <a:schemeClr val="bg1">
                    <a:lumMod val="95000"/>
                  </a:schemeClr>
                </a:solidFill>
                <a:latin typeface="+mj-lt"/>
                <a:cs typeface="Arial" pitchFamily="34" charset="0"/>
              </a:rPr>
              <a:t> </a:t>
            </a:r>
            <a:r>
              <a:rPr lang="en-US" sz="1900" dirty="0" err="1">
                <a:solidFill>
                  <a:schemeClr val="bg1">
                    <a:lumMod val="95000"/>
                  </a:schemeClr>
                </a:solidFill>
                <a:latin typeface="+mj-lt"/>
                <a:cs typeface="Arial" pitchFamily="34" charset="0"/>
              </a:rPr>
              <a:t>trình</a:t>
            </a:r>
            <a:r>
              <a:rPr lang="en-US" sz="1900" dirty="0">
                <a:solidFill>
                  <a:schemeClr val="bg1">
                    <a:lumMod val="95000"/>
                  </a:schemeClr>
                </a:solidFill>
                <a:latin typeface="+mj-lt"/>
                <a:cs typeface="Arial" pitchFamily="34" charset="0"/>
              </a:rPr>
              <a:t> </a:t>
            </a:r>
            <a:r>
              <a:rPr lang="en-US" sz="1900" dirty="0" err="1">
                <a:solidFill>
                  <a:schemeClr val="bg1">
                    <a:lumMod val="95000"/>
                  </a:schemeClr>
                </a:solidFill>
                <a:latin typeface="+mj-lt"/>
                <a:cs typeface="Arial" pitchFamily="34" charset="0"/>
              </a:rPr>
              <a:t>chứng</a:t>
            </a:r>
            <a:r>
              <a:rPr lang="en-US" sz="1900" dirty="0">
                <a:solidFill>
                  <a:schemeClr val="bg1">
                    <a:lumMod val="95000"/>
                  </a:schemeClr>
                </a:solidFill>
                <a:latin typeface="+mj-lt"/>
                <a:cs typeface="Arial" pitchFamily="34" charset="0"/>
              </a:rPr>
              <a:t> </a:t>
            </a:r>
            <a:r>
              <a:rPr lang="en-US" sz="1900" dirty="0" err="1">
                <a:solidFill>
                  <a:schemeClr val="bg1">
                    <a:lumMod val="95000"/>
                  </a:schemeClr>
                </a:solidFill>
                <a:latin typeface="+mj-lt"/>
                <a:cs typeface="Arial" pitchFamily="34" charset="0"/>
              </a:rPr>
              <a:t>nhận</a:t>
            </a:r>
            <a:r>
              <a:rPr lang="en-US" sz="1900" dirty="0">
                <a:solidFill>
                  <a:schemeClr val="bg1">
                    <a:lumMod val="95000"/>
                  </a:schemeClr>
                </a:solidFill>
                <a:latin typeface="+mj-lt"/>
                <a:cs typeface="Arial" pitchFamily="34" charset="0"/>
              </a:rPr>
              <a:t> </a:t>
            </a:r>
            <a:r>
              <a:rPr lang="en-US" sz="1900" dirty="0" err="1">
                <a:solidFill>
                  <a:schemeClr val="bg1">
                    <a:lumMod val="95000"/>
                  </a:schemeClr>
                </a:solidFill>
                <a:latin typeface="+mj-lt"/>
                <a:cs typeface="Arial" pitchFamily="34" charset="0"/>
              </a:rPr>
              <a:t>tương</a:t>
            </a:r>
            <a:r>
              <a:rPr lang="en-US" sz="1900" dirty="0">
                <a:solidFill>
                  <a:schemeClr val="bg1">
                    <a:lumMod val="95000"/>
                  </a:schemeClr>
                </a:solidFill>
                <a:latin typeface="+mj-lt"/>
                <a:cs typeface="Arial" pitchFamily="34" charset="0"/>
              </a:rPr>
              <a:t> </a:t>
            </a:r>
            <a:r>
              <a:rPr lang="en-US" sz="1900" dirty="0" err="1">
                <a:solidFill>
                  <a:schemeClr val="bg1">
                    <a:lumMod val="95000"/>
                  </a:schemeClr>
                </a:solidFill>
                <a:latin typeface="+mj-lt"/>
                <a:cs typeface="Arial" pitchFamily="34" charset="0"/>
              </a:rPr>
              <a:t>đương</a:t>
            </a:r>
            <a:r>
              <a:rPr lang="en-US" sz="1900" dirty="0">
                <a:solidFill>
                  <a:schemeClr val="bg1">
                    <a:lumMod val="95000"/>
                  </a:schemeClr>
                </a:solidFill>
                <a:latin typeface="+mj-lt"/>
                <a:cs typeface="Arial" pitchFamily="34" charset="0"/>
              </a:rPr>
              <a:t> </a:t>
            </a:r>
            <a:r>
              <a:rPr lang="en-US" sz="1900" dirty="0" err="1">
                <a:solidFill>
                  <a:schemeClr val="bg1">
                    <a:lumMod val="95000"/>
                  </a:schemeClr>
                </a:solidFill>
                <a:latin typeface="+mj-lt"/>
                <a:cs typeface="Arial" pitchFamily="34" charset="0"/>
              </a:rPr>
              <a:t>đối</a:t>
            </a:r>
            <a:r>
              <a:rPr lang="en-US" sz="1900" dirty="0">
                <a:solidFill>
                  <a:schemeClr val="bg1">
                    <a:lumMod val="95000"/>
                  </a:schemeClr>
                </a:solidFill>
                <a:latin typeface="+mj-lt"/>
                <a:cs typeface="Arial" pitchFamily="34" charset="0"/>
              </a:rPr>
              <a:t> </a:t>
            </a:r>
            <a:r>
              <a:rPr lang="en-US" sz="1900" dirty="0" err="1">
                <a:solidFill>
                  <a:schemeClr val="bg1">
                    <a:lumMod val="95000"/>
                  </a:schemeClr>
                </a:solidFill>
                <a:latin typeface="+mj-lt"/>
                <a:cs typeface="Arial" pitchFamily="34" charset="0"/>
              </a:rPr>
              <a:t>với</a:t>
            </a:r>
            <a:r>
              <a:rPr lang="en-US" sz="1900" dirty="0">
                <a:solidFill>
                  <a:schemeClr val="bg1">
                    <a:lumMod val="95000"/>
                  </a:schemeClr>
                </a:solidFill>
                <a:latin typeface="+mj-lt"/>
                <a:cs typeface="Arial" pitchFamily="34" charset="0"/>
              </a:rPr>
              <a:t> </a:t>
            </a:r>
            <a:r>
              <a:rPr lang="en-US" sz="1900" dirty="0" err="1">
                <a:solidFill>
                  <a:schemeClr val="bg1">
                    <a:lumMod val="95000"/>
                  </a:schemeClr>
                </a:solidFill>
                <a:latin typeface="+mj-lt"/>
                <a:cs typeface="Arial" pitchFamily="34" charset="0"/>
              </a:rPr>
              <a:t>cá</a:t>
            </a:r>
            <a:r>
              <a:rPr lang="en-US" sz="1900" dirty="0">
                <a:solidFill>
                  <a:schemeClr val="bg1">
                    <a:lumMod val="95000"/>
                  </a:schemeClr>
                </a:solidFill>
                <a:latin typeface="+mj-lt"/>
                <a:cs typeface="Arial" pitchFamily="34" charset="0"/>
              </a:rPr>
              <a:t> </a:t>
            </a:r>
            <a:r>
              <a:rPr lang="en-US" sz="1900" dirty="0" err="1">
                <a:solidFill>
                  <a:schemeClr val="bg1">
                    <a:lumMod val="95000"/>
                  </a:schemeClr>
                </a:solidFill>
                <a:latin typeface="+mj-lt"/>
                <a:cs typeface="Arial" pitchFamily="34" charset="0"/>
              </a:rPr>
              <a:t>tra</a:t>
            </a:r>
            <a:r>
              <a:rPr lang="en-US" sz="1900" dirty="0">
                <a:solidFill>
                  <a:schemeClr val="bg1">
                    <a:lumMod val="95000"/>
                  </a:schemeClr>
                </a:solidFill>
                <a:latin typeface="+mj-lt"/>
                <a:cs typeface="Arial" pitchFamily="34" charset="0"/>
              </a:rPr>
              <a:t> </a:t>
            </a:r>
            <a:r>
              <a:rPr lang="en-US" sz="1900" dirty="0" err="1">
                <a:solidFill>
                  <a:schemeClr val="bg1">
                    <a:lumMod val="95000"/>
                  </a:schemeClr>
                </a:solidFill>
                <a:latin typeface="+mj-lt"/>
                <a:cs typeface="Arial" pitchFamily="34" charset="0"/>
              </a:rPr>
              <a:t>Việt</a:t>
            </a:r>
            <a:r>
              <a:rPr lang="en-US" sz="1900" dirty="0">
                <a:solidFill>
                  <a:schemeClr val="bg1">
                    <a:lumMod val="95000"/>
                  </a:schemeClr>
                </a:solidFill>
                <a:latin typeface="+mj-lt"/>
                <a:cs typeface="Arial" pitchFamily="34" charset="0"/>
              </a:rPr>
              <a:t> </a:t>
            </a:r>
            <a:r>
              <a:rPr lang="en-US" sz="1900" dirty="0" smtClean="0">
                <a:solidFill>
                  <a:schemeClr val="bg1">
                    <a:lumMod val="95000"/>
                  </a:schemeClr>
                </a:solidFill>
                <a:latin typeface="+mj-lt"/>
                <a:cs typeface="Arial" pitchFamily="34" charset="0"/>
              </a:rPr>
              <a:t>Nam</a:t>
            </a:r>
          </a:p>
          <a:p>
            <a:pPr marL="342900" indent="-342900" algn="just">
              <a:spcAft>
                <a:spcPts val="600"/>
              </a:spcAft>
              <a:buFont typeface="Wingdings" pitchFamily="2" charset="2"/>
              <a:buChar char="ü"/>
            </a:pPr>
            <a:r>
              <a:rPr lang="en-US" sz="1900" dirty="0" err="1" smtClean="0">
                <a:solidFill>
                  <a:schemeClr val="bg1">
                    <a:lumMod val="95000"/>
                  </a:schemeClr>
                </a:solidFill>
                <a:latin typeface="+mj-lt"/>
                <a:cs typeface="Arial" pitchFamily="34" charset="0"/>
              </a:rPr>
              <a:t>Doanh</a:t>
            </a:r>
            <a:r>
              <a:rPr lang="en-US" sz="1900" dirty="0" smtClean="0">
                <a:solidFill>
                  <a:schemeClr val="bg1">
                    <a:lumMod val="95000"/>
                  </a:schemeClr>
                </a:solidFill>
                <a:latin typeface="+mj-lt"/>
                <a:cs typeface="Arial" pitchFamily="34" charset="0"/>
              </a:rPr>
              <a:t> </a:t>
            </a:r>
            <a:r>
              <a:rPr lang="en-US" sz="1900" dirty="0" err="1">
                <a:solidFill>
                  <a:schemeClr val="bg1">
                    <a:lumMod val="95000"/>
                  </a:schemeClr>
                </a:solidFill>
                <a:latin typeface="+mj-lt"/>
                <a:cs typeface="Arial" pitchFamily="34" charset="0"/>
              </a:rPr>
              <a:t>nghiệp</a:t>
            </a:r>
            <a:r>
              <a:rPr lang="en-US" sz="1900" dirty="0">
                <a:solidFill>
                  <a:schemeClr val="bg1">
                    <a:lumMod val="95000"/>
                  </a:schemeClr>
                </a:solidFill>
                <a:latin typeface="+mj-lt"/>
                <a:cs typeface="Arial" pitchFamily="34" charset="0"/>
              </a:rPr>
              <a:t> </a:t>
            </a:r>
            <a:r>
              <a:rPr lang="en-US" sz="1900" dirty="0" err="1" smtClean="0">
                <a:solidFill>
                  <a:schemeClr val="bg1">
                    <a:lumMod val="95000"/>
                  </a:schemeClr>
                </a:solidFill>
                <a:latin typeface="+mj-lt"/>
                <a:cs typeface="Arial" pitchFamily="34" charset="0"/>
              </a:rPr>
              <a:t>đóng</a:t>
            </a:r>
            <a:r>
              <a:rPr lang="en-US" sz="1900" dirty="0" smtClean="0">
                <a:solidFill>
                  <a:schemeClr val="bg1">
                    <a:lumMod val="95000"/>
                  </a:schemeClr>
                </a:solidFill>
                <a:latin typeface="+mj-lt"/>
                <a:cs typeface="Arial" pitchFamily="34" charset="0"/>
              </a:rPr>
              <a:t> </a:t>
            </a:r>
            <a:r>
              <a:rPr lang="en-US" sz="1900" dirty="0" err="1" smtClean="0">
                <a:solidFill>
                  <a:schemeClr val="bg1">
                    <a:lumMod val="95000"/>
                  </a:schemeClr>
                </a:solidFill>
                <a:latin typeface="+mj-lt"/>
                <a:cs typeface="Arial" pitchFamily="34" charset="0"/>
              </a:rPr>
              <a:t>góp</a:t>
            </a:r>
            <a:r>
              <a:rPr lang="en-US" sz="1900" dirty="0" smtClean="0">
                <a:solidFill>
                  <a:schemeClr val="bg1">
                    <a:lumMod val="95000"/>
                  </a:schemeClr>
                </a:solidFill>
                <a:latin typeface="+mj-lt"/>
                <a:cs typeface="Arial" pitchFamily="34" charset="0"/>
              </a:rPr>
              <a:t> </a:t>
            </a:r>
            <a:r>
              <a:rPr lang="en-US" sz="1900" dirty="0" err="1" smtClean="0">
                <a:solidFill>
                  <a:schemeClr val="bg1">
                    <a:lumMod val="95000"/>
                  </a:schemeClr>
                </a:solidFill>
                <a:latin typeface="+mj-lt"/>
                <a:cs typeface="Arial" pitchFamily="34" charset="0"/>
              </a:rPr>
              <a:t>tích</a:t>
            </a:r>
            <a:r>
              <a:rPr lang="en-US" sz="1900" dirty="0" smtClean="0">
                <a:solidFill>
                  <a:schemeClr val="bg1">
                    <a:lumMod val="95000"/>
                  </a:schemeClr>
                </a:solidFill>
                <a:latin typeface="+mj-lt"/>
                <a:cs typeface="Arial" pitchFamily="34" charset="0"/>
              </a:rPr>
              <a:t> </a:t>
            </a:r>
            <a:r>
              <a:rPr lang="en-US" sz="1900" dirty="0" err="1" smtClean="0">
                <a:solidFill>
                  <a:schemeClr val="bg1">
                    <a:lumMod val="95000"/>
                  </a:schemeClr>
                </a:solidFill>
                <a:latin typeface="+mj-lt"/>
                <a:cs typeface="Arial" pitchFamily="34" charset="0"/>
              </a:rPr>
              <a:t>cực</a:t>
            </a:r>
            <a:r>
              <a:rPr lang="en-US" sz="1900" dirty="0" smtClean="0">
                <a:solidFill>
                  <a:schemeClr val="bg1">
                    <a:lumMod val="95000"/>
                  </a:schemeClr>
                </a:solidFill>
                <a:latin typeface="+mj-lt"/>
                <a:cs typeface="Arial" pitchFamily="34" charset="0"/>
              </a:rPr>
              <a:t> </a:t>
            </a:r>
            <a:r>
              <a:rPr lang="en-US" sz="1900" dirty="0" err="1" smtClean="0">
                <a:solidFill>
                  <a:schemeClr val="bg1">
                    <a:lumMod val="95000"/>
                  </a:schemeClr>
                </a:solidFill>
                <a:latin typeface="+mj-lt"/>
                <a:cs typeface="Arial" pitchFamily="34" charset="0"/>
              </a:rPr>
              <a:t>chương</a:t>
            </a:r>
            <a:r>
              <a:rPr lang="en-US" sz="1900" dirty="0" smtClean="0">
                <a:solidFill>
                  <a:schemeClr val="bg1">
                    <a:lumMod val="95000"/>
                  </a:schemeClr>
                </a:solidFill>
                <a:latin typeface="+mj-lt"/>
                <a:cs typeface="Arial" pitchFamily="34" charset="0"/>
              </a:rPr>
              <a:t> </a:t>
            </a:r>
            <a:r>
              <a:rPr lang="en-US" sz="1900" dirty="0" err="1" smtClean="0">
                <a:solidFill>
                  <a:schemeClr val="bg1">
                    <a:lumMod val="95000"/>
                  </a:schemeClr>
                </a:solidFill>
                <a:latin typeface="+mj-lt"/>
                <a:cs typeface="Arial" pitchFamily="34" charset="0"/>
              </a:rPr>
              <a:t>trình</a:t>
            </a:r>
            <a:r>
              <a:rPr lang="en-US" sz="1900" dirty="0" smtClean="0">
                <a:solidFill>
                  <a:schemeClr val="bg1">
                    <a:lumMod val="95000"/>
                  </a:schemeClr>
                </a:solidFill>
                <a:latin typeface="+mj-lt"/>
                <a:cs typeface="Arial" pitchFamily="34" charset="0"/>
              </a:rPr>
              <a:t> </a:t>
            </a:r>
            <a:r>
              <a:rPr lang="en-US" sz="1900" dirty="0" err="1" smtClean="0">
                <a:solidFill>
                  <a:schemeClr val="bg1">
                    <a:lumMod val="95000"/>
                  </a:schemeClr>
                </a:solidFill>
                <a:latin typeface="+mj-lt"/>
                <a:cs typeface="Arial" pitchFamily="34" charset="0"/>
              </a:rPr>
              <a:t>chống</a:t>
            </a:r>
            <a:r>
              <a:rPr lang="en-US" sz="1900" dirty="0" smtClean="0">
                <a:solidFill>
                  <a:schemeClr val="bg1">
                    <a:lumMod val="95000"/>
                  </a:schemeClr>
                </a:solidFill>
                <a:latin typeface="+mj-lt"/>
                <a:cs typeface="Arial" pitchFamily="34" charset="0"/>
              </a:rPr>
              <a:t> </a:t>
            </a:r>
            <a:r>
              <a:rPr lang="en-US" sz="1900" dirty="0" err="1">
                <a:solidFill>
                  <a:schemeClr val="bg1">
                    <a:lumMod val="95000"/>
                  </a:schemeClr>
                </a:solidFill>
                <a:latin typeface="+mj-lt"/>
                <a:cs typeface="Arial" pitchFamily="34" charset="0"/>
              </a:rPr>
              <a:t>khai</a:t>
            </a:r>
            <a:r>
              <a:rPr lang="en-US" sz="1900" dirty="0">
                <a:solidFill>
                  <a:schemeClr val="bg1">
                    <a:lumMod val="95000"/>
                  </a:schemeClr>
                </a:solidFill>
                <a:latin typeface="+mj-lt"/>
                <a:cs typeface="Arial" pitchFamily="34" charset="0"/>
              </a:rPr>
              <a:t> </a:t>
            </a:r>
            <a:r>
              <a:rPr lang="en-US" sz="1900" dirty="0" err="1">
                <a:solidFill>
                  <a:schemeClr val="bg1">
                    <a:lumMod val="95000"/>
                  </a:schemeClr>
                </a:solidFill>
                <a:latin typeface="+mj-lt"/>
                <a:cs typeface="Arial" pitchFamily="34" charset="0"/>
              </a:rPr>
              <a:t>thác</a:t>
            </a:r>
            <a:r>
              <a:rPr lang="en-US" sz="1900" dirty="0">
                <a:solidFill>
                  <a:schemeClr val="bg1">
                    <a:lumMod val="95000"/>
                  </a:schemeClr>
                </a:solidFill>
                <a:latin typeface="+mj-lt"/>
                <a:cs typeface="Arial" pitchFamily="34" charset="0"/>
              </a:rPr>
              <a:t> IUU</a:t>
            </a:r>
          </a:p>
          <a:p>
            <a:pPr marL="342900" indent="-342900" algn="just">
              <a:spcAft>
                <a:spcPts val="600"/>
              </a:spcAft>
              <a:buFont typeface="Wingdings" pitchFamily="2" charset="2"/>
              <a:buChar char="ü"/>
            </a:pPr>
            <a:r>
              <a:rPr lang="en-US" sz="1900" dirty="0" err="1" smtClean="0">
                <a:solidFill>
                  <a:schemeClr val="bg1">
                    <a:lumMod val="95000"/>
                  </a:schemeClr>
                </a:solidFill>
                <a:latin typeface="+mj-lt"/>
                <a:cs typeface="Arial" pitchFamily="34" charset="0"/>
              </a:rPr>
              <a:t>Thực</a:t>
            </a:r>
            <a:r>
              <a:rPr lang="en-US" sz="1900" dirty="0" smtClean="0">
                <a:solidFill>
                  <a:schemeClr val="bg1">
                    <a:lumMod val="95000"/>
                  </a:schemeClr>
                </a:solidFill>
                <a:latin typeface="+mj-lt"/>
                <a:cs typeface="Arial" pitchFamily="34" charset="0"/>
              </a:rPr>
              <a:t> </a:t>
            </a:r>
            <a:r>
              <a:rPr lang="en-US" sz="1900" dirty="0" err="1">
                <a:solidFill>
                  <a:schemeClr val="bg1">
                    <a:lumMod val="95000"/>
                  </a:schemeClr>
                </a:solidFill>
                <a:latin typeface="+mj-lt"/>
                <a:cs typeface="Arial" pitchFamily="34" charset="0"/>
              </a:rPr>
              <a:t>hiện</a:t>
            </a:r>
            <a:r>
              <a:rPr lang="en-US" sz="1900" dirty="0">
                <a:solidFill>
                  <a:schemeClr val="bg1">
                    <a:lumMod val="95000"/>
                  </a:schemeClr>
                </a:solidFill>
                <a:latin typeface="+mj-lt"/>
                <a:cs typeface="Arial" pitchFamily="34" charset="0"/>
              </a:rPr>
              <a:t> </a:t>
            </a:r>
            <a:r>
              <a:rPr lang="en-US" sz="1900" dirty="0" err="1">
                <a:solidFill>
                  <a:schemeClr val="bg1">
                    <a:lumMod val="95000"/>
                  </a:schemeClr>
                </a:solidFill>
                <a:latin typeface="+mj-lt"/>
                <a:cs typeface="Arial" pitchFamily="34" charset="0"/>
              </a:rPr>
              <a:t>tốt</a:t>
            </a:r>
            <a:r>
              <a:rPr lang="en-US" sz="1900" dirty="0">
                <a:solidFill>
                  <a:schemeClr val="bg1">
                    <a:lumMod val="95000"/>
                  </a:schemeClr>
                </a:solidFill>
                <a:latin typeface="+mj-lt"/>
                <a:cs typeface="Arial" pitchFamily="34" charset="0"/>
              </a:rPr>
              <a:t> </a:t>
            </a:r>
            <a:r>
              <a:rPr lang="en-US" sz="1900" dirty="0" err="1">
                <a:solidFill>
                  <a:schemeClr val="bg1">
                    <a:lumMod val="95000"/>
                  </a:schemeClr>
                </a:solidFill>
                <a:latin typeface="+mj-lt"/>
                <a:cs typeface="Arial" pitchFamily="34" charset="0"/>
              </a:rPr>
              <a:t>chương</a:t>
            </a:r>
            <a:r>
              <a:rPr lang="en-US" sz="1900" dirty="0">
                <a:solidFill>
                  <a:schemeClr val="bg1">
                    <a:lumMod val="95000"/>
                  </a:schemeClr>
                </a:solidFill>
                <a:latin typeface="+mj-lt"/>
                <a:cs typeface="Arial" pitchFamily="34" charset="0"/>
              </a:rPr>
              <a:t> </a:t>
            </a:r>
            <a:r>
              <a:rPr lang="en-US" sz="1900" dirty="0" err="1">
                <a:solidFill>
                  <a:schemeClr val="bg1">
                    <a:lumMod val="95000"/>
                  </a:schemeClr>
                </a:solidFill>
                <a:latin typeface="+mj-lt"/>
                <a:cs typeface="Arial" pitchFamily="34" charset="0"/>
              </a:rPr>
              <a:t>trình</a:t>
            </a:r>
            <a:r>
              <a:rPr lang="en-US" sz="1900" dirty="0">
                <a:solidFill>
                  <a:schemeClr val="bg1">
                    <a:lumMod val="95000"/>
                  </a:schemeClr>
                </a:solidFill>
                <a:latin typeface="+mj-lt"/>
                <a:cs typeface="Arial" pitchFamily="34" charset="0"/>
              </a:rPr>
              <a:t> SIMP </a:t>
            </a:r>
            <a:r>
              <a:rPr lang="en-US" sz="1900" dirty="0" err="1">
                <a:solidFill>
                  <a:schemeClr val="bg1">
                    <a:lumMod val="95000"/>
                  </a:schemeClr>
                </a:solidFill>
                <a:latin typeface="+mj-lt"/>
                <a:cs typeface="Arial" pitchFamily="34" charset="0"/>
              </a:rPr>
              <a:t>của</a:t>
            </a:r>
            <a:r>
              <a:rPr lang="en-US" sz="1900" dirty="0">
                <a:solidFill>
                  <a:schemeClr val="bg1">
                    <a:lumMod val="95000"/>
                  </a:schemeClr>
                </a:solidFill>
                <a:latin typeface="+mj-lt"/>
                <a:cs typeface="Arial" pitchFamily="34" charset="0"/>
              </a:rPr>
              <a:t> </a:t>
            </a:r>
            <a:r>
              <a:rPr lang="en-US" sz="1900" dirty="0" err="1" smtClean="0">
                <a:solidFill>
                  <a:schemeClr val="bg1">
                    <a:lumMod val="95000"/>
                  </a:schemeClr>
                </a:solidFill>
                <a:latin typeface="+mj-lt"/>
                <a:cs typeface="Arial" pitchFamily="34" charset="0"/>
              </a:rPr>
              <a:t>Hoa</a:t>
            </a:r>
            <a:r>
              <a:rPr lang="en-US" sz="1900" dirty="0" smtClean="0">
                <a:solidFill>
                  <a:schemeClr val="bg1">
                    <a:lumMod val="95000"/>
                  </a:schemeClr>
                </a:solidFill>
                <a:latin typeface="+mj-lt"/>
                <a:cs typeface="Arial" pitchFamily="34" charset="0"/>
              </a:rPr>
              <a:t> </a:t>
            </a:r>
            <a:r>
              <a:rPr lang="en-US" sz="1900" dirty="0" err="1" smtClean="0">
                <a:solidFill>
                  <a:schemeClr val="bg1">
                    <a:lumMod val="95000"/>
                  </a:schemeClr>
                </a:solidFill>
                <a:latin typeface="+mj-lt"/>
                <a:cs typeface="Arial" pitchFamily="34" charset="0"/>
              </a:rPr>
              <a:t>Kỳ</a:t>
            </a:r>
            <a:r>
              <a:rPr lang="en-US" sz="1900" dirty="0" smtClean="0">
                <a:solidFill>
                  <a:schemeClr val="bg1">
                    <a:lumMod val="95000"/>
                  </a:schemeClr>
                </a:solidFill>
                <a:latin typeface="+mj-lt"/>
                <a:cs typeface="Arial" pitchFamily="34" charset="0"/>
              </a:rPr>
              <a:t>.</a:t>
            </a:r>
            <a:endParaRPr lang="en-US" sz="1900" dirty="0">
              <a:solidFill>
                <a:schemeClr val="bg1">
                  <a:lumMod val="95000"/>
                </a:schemeClr>
              </a:solidFill>
              <a:latin typeface="+mj-lt"/>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20"/>
                                        </p:tgtEl>
                                        <p:attrNameLst>
                                          <p:attrName>style.visibility</p:attrName>
                                        </p:attrNameLst>
                                      </p:cBhvr>
                                      <p:to>
                                        <p:strVal val="visible"/>
                                      </p:to>
                                    </p:set>
                                    <p:animEffect transition="in" filter="fade">
                                      <p:cBhvr>
                                        <p:cTn id="7" dur="1000"/>
                                        <p:tgtEl>
                                          <p:spTgt spid="220"/>
                                        </p:tgtEl>
                                      </p:cBhvr>
                                    </p:animEffect>
                                    <p:anim calcmode="lin" valueType="num">
                                      <p:cBhvr>
                                        <p:cTn id="8" dur="1000" fill="hold"/>
                                        <p:tgtEl>
                                          <p:spTgt spid="220"/>
                                        </p:tgtEl>
                                        <p:attrNameLst>
                                          <p:attrName>ppt_x</p:attrName>
                                        </p:attrNameLst>
                                      </p:cBhvr>
                                      <p:tavLst>
                                        <p:tav tm="0">
                                          <p:val>
                                            <p:strVal val="#ppt_x"/>
                                          </p:val>
                                        </p:tav>
                                        <p:tav tm="100000">
                                          <p:val>
                                            <p:strVal val="#ppt_x"/>
                                          </p:val>
                                        </p:tav>
                                      </p:tavLst>
                                    </p:anim>
                                    <p:anim calcmode="lin" valueType="num">
                                      <p:cBhvr>
                                        <p:cTn id="9" dur="1000" fill="hold"/>
                                        <p:tgtEl>
                                          <p:spTgt spid="2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1733550"/>
            <a:ext cx="8153400" cy="1631216"/>
          </a:xfrm>
          <a:prstGeom prst="rect">
            <a:avLst/>
          </a:prstGeom>
        </p:spPr>
        <p:txBody>
          <a:bodyPr wrap="square">
            <a:spAutoFit/>
          </a:bodyPr>
          <a:lstStyle/>
          <a:p>
            <a:pPr algn="just"/>
            <a:r>
              <a:rPr lang="en-US" sz="2000" dirty="0" err="1" smtClean="0">
                <a:solidFill>
                  <a:schemeClr val="bg1"/>
                </a:solidFill>
                <a:latin typeface="Arial" pitchFamily="34" charset="0"/>
                <a:cs typeface="Arial" pitchFamily="34" charset="0"/>
              </a:rPr>
              <a:t>Vinh</a:t>
            </a:r>
            <a:r>
              <a:rPr lang="en-US" sz="2000" dirty="0" smtClean="0">
                <a:solidFill>
                  <a:schemeClr val="bg1"/>
                </a:solidFill>
                <a:latin typeface="Arial" pitchFamily="34" charset="0"/>
                <a:cs typeface="Arial" pitchFamily="34" charset="0"/>
              </a:rPr>
              <a:t> </a:t>
            </a:r>
            <a:r>
              <a:rPr lang="en-US" sz="2000" dirty="0" err="1">
                <a:solidFill>
                  <a:schemeClr val="bg1"/>
                </a:solidFill>
                <a:latin typeface="Arial" pitchFamily="34" charset="0"/>
                <a:cs typeface="Arial" pitchFamily="34" charset="0"/>
              </a:rPr>
              <a:t>dự</a:t>
            </a:r>
            <a:r>
              <a:rPr lang="en-US" sz="2000" dirty="0">
                <a:solidFill>
                  <a:schemeClr val="bg1"/>
                </a:solidFill>
                <a:latin typeface="Arial" pitchFamily="34" charset="0"/>
                <a:cs typeface="Arial" pitchFamily="34" charset="0"/>
              </a:rPr>
              <a:t> </a:t>
            </a:r>
            <a:r>
              <a:rPr lang="en-US" sz="2000" dirty="0" err="1">
                <a:solidFill>
                  <a:schemeClr val="bg1"/>
                </a:solidFill>
                <a:latin typeface="Arial" pitchFamily="34" charset="0"/>
                <a:cs typeface="Arial" pitchFamily="34" charset="0"/>
              </a:rPr>
              <a:t>đón</a:t>
            </a:r>
            <a:r>
              <a:rPr lang="en-US" sz="2000" dirty="0">
                <a:solidFill>
                  <a:schemeClr val="bg1"/>
                </a:solidFill>
                <a:latin typeface="Arial" pitchFamily="34" charset="0"/>
                <a:cs typeface="Arial" pitchFamily="34" charset="0"/>
              </a:rPr>
              <a:t> </a:t>
            </a:r>
            <a:r>
              <a:rPr lang="en-US" sz="2000" dirty="0" err="1">
                <a:solidFill>
                  <a:schemeClr val="bg1"/>
                </a:solidFill>
                <a:latin typeface="Arial" pitchFamily="34" charset="0"/>
                <a:cs typeface="Arial" pitchFamily="34" charset="0"/>
              </a:rPr>
              <a:t>nhận</a:t>
            </a:r>
            <a:r>
              <a:rPr lang="en-US" sz="2000" dirty="0">
                <a:solidFill>
                  <a:schemeClr val="bg1"/>
                </a:solidFill>
                <a:latin typeface="Arial" pitchFamily="34" charset="0"/>
                <a:cs typeface="Arial" pitchFamily="34" charset="0"/>
              </a:rPr>
              <a:t> </a:t>
            </a:r>
            <a:r>
              <a:rPr lang="en-US" sz="2000" dirty="0">
                <a:solidFill>
                  <a:schemeClr val="bg1"/>
                </a:solidFill>
              </a:rPr>
              <a:t>“</a:t>
            </a:r>
            <a:r>
              <a:rPr lang="en-US" sz="2000" b="1" i="1" dirty="0" err="1">
                <a:solidFill>
                  <a:schemeClr val="bg1"/>
                </a:solidFill>
              </a:rPr>
              <a:t>Cờ</a:t>
            </a:r>
            <a:r>
              <a:rPr lang="en-US" sz="2000" b="1" i="1" dirty="0">
                <a:solidFill>
                  <a:schemeClr val="bg1"/>
                </a:solidFill>
              </a:rPr>
              <a:t> </a:t>
            </a:r>
            <a:r>
              <a:rPr lang="en-US" sz="2000" b="1" i="1" dirty="0" err="1">
                <a:solidFill>
                  <a:schemeClr val="bg1"/>
                </a:solidFill>
              </a:rPr>
              <a:t>thi</a:t>
            </a:r>
            <a:r>
              <a:rPr lang="en-US" sz="2000" b="1" i="1" dirty="0">
                <a:solidFill>
                  <a:schemeClr val="bg1"/>
                </a:solidFill>
              </a:rPr>
              <a:t> </a:t>
            </a:r>
            <a:r>
              <a:rPr lang="en-US" sz="2000" b="1" i="1" dirty="0" err="1">
                <a:solidFill>
                  <a:schemeClr val="bg1"/>
                </a:solidFill>
              </a:rPr>
              <a:t>đua</a:t>
            </a:r>
            <a:r>
              <a:rPr lang="en-US" sz="2000" b="1" i="1" dirty="0">
                <a:solidFill>
                  <a:schemeClr val="bg1"/>
                </a:solidFill>
              </a:rPr>
              <a:t> </a:t>
            </a:r>
            <a:r>
              <a:rPr lang="en-US" sz="2000" b="1" i="1" dirty="0" err="1">
                <a:solidFill>
                  <a:schemeClr val="bg1"/>
                </a:solidFill>
              </a:rPr>
              <a:t>của</a:t>
            </a:r>
            <a:r>
              <a:rPr lang="en-US" sz="2000" b="1" i="1" dirty="0">
                <a:solidFill>
                  <a:schemeClr val="bg1"/>
                </a:solidFill>
              </a:rPr>
              <a:t> </a:t>
            </a:r>
            <a:r>
              <a:rPr lang="en-US" sz="2000" b="1" i="1" dirty="0" err="1">
                <a:solidFill>
                  <a:schemeClr val="bg1"/>
                </a:solidFill>
              </a:rPr>
              <a:t>Thủ</a:t>
            </a:r>
            <a:r>
              <a:rPr lang="en-US" sz="2000" b="1" i="1" dirty="0">
                <a:solidFill>
                  <a:schemeClr val="bg1"/>
                </a:solidFill>
              </a:rPr>
              <a:t> </a:t>
            </a:r>
            <a:r>
              <a:rPr lang="en-US" sz="2000" b="1" i="1" dirty="0" err="1">
                <a:solidFill>
                  <a:schemeClr val="bg1"/>
                </a:solidFill>
              </a:rPr>
              <a:t>tướng</a:t>
            </a:r>
            <a:r>
              <a:rPr lang="en-US" sz="2000" b="1" i="1" dirty="0">
                <a:solidFill>
                  <a:schemeClr val="bg1"/>
                </a:solidFill>
              </a:rPr>
              <a:t> </a:t>
            </a:r>
            <a:r>
              <a:rPr lang="en-US" sz="2000" b="1" i="1" dirty="0" err="1">
                <a:solidFill>
                  <a:schemeClr val="bg1"/>
                </a:solidFill>
              </a:rPr>
              <a:t>Chính</a:t>
            </a:r>
            <a:r>
              <a:rPr lang="en-US" sz="2000" b="1" i="1" dirty="0">
                <a:solidFill>
                  <a:schemeClr val="bg1"/>
                </a:solidFill>
              </a:rPr>
              <a:t> </a:t>
            </a:r>
            <a:r>
              <a:rPr lang="en-US" sz="2000" b="1" i="1" dirty="0" err="1">
                <a:solidFill>
                  <a:schemeClr val="bg1"/>
                </a:solidFill>
              </a:rPr>
              <a:t>phủ</a:t>
            </a:r>
            <a:r>
              <a:rPr lang="en-US" sz="2000" b="1" i="1" dirty="0">
                <a:solidFill>
                  <a:schemeClr val="bg1"/>
                </a:solidFill>
              </a:rPr>
              <a:t> </a:t>
            </a:r>
            <a:r>
              <a:rPr lang="en-US" sz="2000" b="1" i="1" dirty="0" err="1">
                <a:solidFill>
                  <a:schemeClr val="bg1"/>
                </a:solidFill>
              </a:rPr>
              <a:t>năm</a:t>
            </a:r>
            <a:r>
              <a:rPr lang="en-US" sz="2000" b="1" i="1" dirty="0">
                <a:solidFill>
                  <a:schemeClr val="bg1"/>
                </a:solidFill>
              </a:rPr>
              <a:t> 2019</a:t>
            </a:r>
            <a:r>
              <a:rPr lang="en-US" sz="2000" dirty="0">
                <a:solidFill>
                  <a:schemeClr val="bg1"/>
                </a:solidFill>
              </a:rPr>
              <a:t>”; “</a:t>
            </a:r>
            <a:r>
              <a:rPr lang="en-US" sz="2000" b="1" i="1" dirty="0" err="1">
                <a:solidFill>
                  <a:schemeClr val="bg1"/>
                </a:solidFill>
              </a:rPr>
              <a:t>Cờ</a:t>
            </a:r>
            <a:r>
              <a:rPr lang="en-US" sz="2000" b="1" i="1" dirty="0">
                <a:solidFill>
                  <a:schemeClr val="bg1"/>
                </a:solidFill>
              </a:rPr>
              <a:t> </a:t>
            </a:r>
            <a:r>
              <a:rPr lang="en-US" sz="2000" b="1" i="1" dirty="0" err="1">
                <a:solidFill>
                  <a:schemeClr val="bg1"/>
                </a:solidFill>
              </a:rPr>
              <a:t>thi</a:t>
            </a:r>
            <a:r>
              <a:rPr lang="en-US" sz="2000" b="1" i="1" dirty="0">
                <a:solidFill>
                  <a:schemeClr val="bg1"/>
                </a:solidFill>
              </a:rPr>
              <a:t> </a:t>
            </a:r>
            <a:r>
              <a:rPr lang="en-US" sz="2000" b="1" i="1" dirty="0" err="1">
                <a:solidFill>
                  <a:schemeClr val="bg1"/>
                </a:solidFill>
              </a:rPr>
              <a:t>đua</a:t>
            </a:r>
            <a:r>
              <a:rPr lang="en-US" sz="2000" b="1" i="1" dirty="0">
                <a:solidFill>
                  <a:schemeClr val="bg1"/>
                </a:solidFill>
              </a:rPr>
              <a:t> </a:t>
            </a:r>
            <a:r>
              <a:rPr lang="en-US" sz="2000" b="1" i="1" dirty="0" err="1">
                <a:solidFill>
                  <a:schemeClr val="bg1"/>
                </a:solidFill>
              </a:rPr>
              <a:t>của</a:t>
            </a:r>
            <a:r>
              <a:rPr lang="en-US" sz="2000" b="1" i="1" dirty="0">
                <a:solidFill>
                  <a:schemeClr val="bg1"/>
                </a:solidFill>
              </a:rPr>
              <a:t> </a:t>
            </a:r>
            <a:r>
              <a:rPr lang="en-US" sz="2000" b="1" i="1" dirty="0" err="1">
                <a:solidFill>
                  <a:schemeClr val="bg1"/>
                </a:solidFill>
              </a:rPr>
              <a:t>Bộ</a:t>
            </a:r>
            <a:r>
              <a:rPr lang="en-US" sz="2000" b="1" i="1" dirty="0">
                <a:solidFill>
                  <a:schemeClr val="bg1"/>
                </a:solidFill>
              </a:rPr>
              <a:t> </a:t>
            </a:r>
            <a:r>
              <a:rPr lang="en-US" sz="2000" b="1" i="1" dirty="0" err="1">
                <a:solidFill>
                  <a:schemeClr val="bg1"/>
                </a:solidFill>
              </a:rPr>
              <a:t>Công</a:t>
            </a:r>
            <a:r>
              <a:rPr lang="en-US" sz="2000" b="1" i="1" dirty="0">
                <a:solidFill>
                  <a:schemeClr val="bg1"/>
                </a:solidFill>
              </a:rPr>
              <a:t> </a:t>
            </a:r>
            <a:r>
              <a:rPr lang="en-US" sz="2000" b="1" i="1" dirty="0" err="1">
                <a:solidFill>
                  <a:schemeClr val="bg1"/>
                </a:solidFill>
              </a:rPr>
              <a:t>thương</a:t>
            </a:r>
            <a:r>
              <a:rPr lang="en-US" sz="2000" b="1" i="1" dirty="0">
                <a:solidFill>
                  <a:schemeClr val="bg1"/>
                </a:solidFill>
              </a:rPr>
              <a:t> </a:t>
            </a:r>
            <a:r>
              <a:rPr lang="en-US" sz="2000" b="1" i="1" dirty="0" err="1">
                <a:solidFill>
                  <a:schemeClr val="bg1"/>
                </a:solidFill>
              </a:rPr>
              <a:t>năm</a:t>
            </a:r>
            <a:r>
              <a:rPr lang="en-US" sz="2000" b="1" i="1" dirty="0">
                <a:solidFill>
                  <a:schemeClr val="bg1"/>
                </a:solidFill>
              </a:rPr>
              <a:t> 2019</a:t>
            </a:r>
            <a:r>
              <a:rPr lang="en-US" sz="2000" dirty="0">
                <a:solidFill>
                  <a:schemeClr val="bg1"/>
                </a:solidFill>
              </a:rPr>
              <a:t>”; </a:t>
            </a:r>
            <a:r>
              <a:rPr lang="en-US" sz="2000" dirty="0" smtClean="0">
                <a:solidFill>
                  <a:schemeClr val="bg1"/>
                </a:solidFill>
              </a:rPr>
              <a:t>“</a:t>
            </a:r>
            <a:r>
              <a:rPr lang="en-US" sz="2000" b="1" i="1" dirty="0" err="1" smtClean="0">
                <a:solidFill>
                  <a:schemeClr val="bg1"/>
                </a:solidFill>
              </a:rPr>
              <a:t>Cờ</a:t>
            </a:r>
            <a:r>
              <a:rPr lang="en-US" sz="2000" b="1" i="1" dirty="0" smtClean="0">
                <a:solidFill>
                  <a:schemeClr val="bg1"/>
                </a:solidFill>
              </a:rPr>
              <a:t> </a:t>
            </a:r>
            <a:r>
              <a:rPr lang="en-US" sz="2000" b="1" i="1" dirty="0" err="1" smtClean="0">
                <a:solidFill>
                  <a:schemeClr val="bg1"/>
                </a:solidFill>
              </a:rPr>
              <a:t>thi</a:t>
            </a:r>
            <a:r>
              <a:rPr lang="en-US" sz="2000" b="1" i="1" dirty="0" smtClean="0">
                <a:solidFill>
                  <a:schemeClr val="bg1"/>
                </a:solidFill>
              </a:rPr>
              <a:t> </a:t>
            </a:r>
            <a:r>
              <a:rPr lang="en-US" sz="2000" b="1" i="1" dirty="0" err="1" smtClean="0">
                <a:solidFill>
                  <a:schemeClr val="bg1"/>
                </a:solidFill>
              </a:rPr>
              <a:t>đua</a:t>
            </a:r>
            <a:r>
              <a:rPr lang="en-US" sz="2000" b="1" i="1" dirty="0" smtClean="0">
                <a:solidFill>
                  <a:schemeClr val="bg1"/>
                </a:solidFill>
              </a:rPr>
              <a:t> </a:t>
            </a:r>
            <a:r>
              <a:rPr lang="en-US" sz="2000" b="1" i="1" dirty="0" err="1" smtClean="0">
                <a:solidFill>
                  <a:schemeClr val="bg1"/>
                </a:solidFill>
              </a:rPr>
              <a:t>của</a:t>
            </a:r>
            <a:r>
              <a:rPr lang="en-US" sz="2000" b="1" i="1" dirty="0" smtClean="0">
                <a:solidFill>
                  <a:schemeClr val="bg1"/>
                </a:solidFill>
              </a:rPr>
              <a:t> VCCI </a:t>
            </a:r>
            <a:r>
              <a:rPr lang="en-US" sz="2000" b="1" i="1" dirty="0" err="1" smtClean="0">
                <a:solidFill>
                  <a:schemeClr val="bg1"/>
                </a:solidFill>
              </a:rPr>
              <a:t>năm</a:t>
            </a:r>
            <a:r>
              <a:rPr lang="en-US" sz="2000" b="1" i="1" dirty="0" smtClean="0">
                <a:solidFill>
                  <a:schemeClr val="bg1"/>
                </a:solidFill>
              </a:rPr>
              <a:t> 2019</a:t>
            </a:r>
            <a:r>
              <a:rPr lang="en-US" sz="2000" dirty="0" smtClean="0">
                <a:solidFill>
                  <a:schemeClr val="bg1"/>
                </a:solidFill>
              </a:rPr>
              <a:t>”; “</a:t>
            </a:r>
            <a:r>
              <a:rPr lang="en-US" sz="2000" b="1" i="1" dirty="0" err="1" smtClean="0">
                <a:solidFill>
                  <a:schemeClr val="bg1"/>
                </a:solidFill>
              </a:rPr>
              <a:t>Cờ</a:t>
            </a:r>
            <a:r>
              <a:rPr lang="en-US" sz="2000" b="1" i="1" dirty="0" smtClean="0">
                <a:solidFill>
                  <a:schemeClr val="bg1"/>
                </a:solidFill>
              </a:rPr>
              <a:t> </a:t>
            </a:r>
            <a:r>
              <a:rPr lang="en-US" sz="2000" b="1" i="1" dirty="0" err="1">
                <a:solidFill>
                  <a:schemeClr val="bg1"/>
                </a:solidFill>
              </a:rPr>
              <a:t>thi</a:t>
            </a:r>
            <a:r>
              <a:rPr lang="en-US" sz="2000" b="1" i="1" dirty="0">
                <a:solidFill>
                  <a:schemeClr val="bg1"/>
                </a:solidFill>
              </a:rPr>
              <a:t> </a:t>
            </a:r>
            <a:r>
              <a:rPr lang="en-US" sz="2000" b="1" i="1" dirty="0" err="1">
                <a:solidFill>
                  <a:schemeClr val="bg1"/>
                </a:solidFill>
              </a:rPr>
              <a:t>đua</a:t>
            </a:r>
            <a:r>
              <a:rPr lang="en-US" sz="2000" b="1" i="1" dirty="0">
                <a:solidFill>
                  <a:schemeClr val="bg1"/>
                </a:solidFill>
              </a:rPr>
              <a:t> </a:t>
            </a:r>
            <a:r>
              <a:rPr lang="en-US" sz="2000" b="1" i="1" dirty="0" err="1">
                <a:solidFill>
                  <a:schemeClr val="bg1"/>
                </a:solidFill>
              </a:rPr>
              <a:t>của</a:t>
            </a:r>
            <a:r>
              <a:rPr lang="en-US" sz="2000" b="1" i="1" dirty="0">
                <a:solidFill>
                  <a:schemeClr val="bg1"/>
                </a:solidFill>
              </a:rPr>
              <a:t> </a:t>
            </a:r>
            <a:r>
              <a:rPr lang="en-US" sz="2000" b="1" i="1" dirty="0" err="1">
                <a:solidFill>
                  <a:schemeClr val="bg1"/>
                </a:solidFill>
              </a:rPr>
              <a:t>Bộ</a:t>
            </a:r>
            <a:r>
              <a:rPr lang="en-US" sz="2000" b="1" i="1" dirty="0">
                <a:solidFill>
                  <a:schemeClr val="bg1"/>
                </a:solidFill>
              </a:rPr>
              <a:t> </a:t>
            </a:r>
            <a:r>
              <a:rPr lang="en-US" sz="2000" b="1" i="1" dirty="0" err="1">
                <a:solidFill>
                  <a:schemeClr val="bg1"/>
                </a:solidFill>
              </a:rPr>
              <a:t>trưởng</a:t>
            </a:r>
            <a:r>
              <a:rPr lang="en-US" sz="2000" b="1" i="1" dirty="0">
                <a:solidFill>
                  <a:schemeClr val="bg1"/>
                </a:solidFill>
              </a:rPr>
              <a:t> </a:t>
            </a:r>
            <a:r>
              <a:rPr lang="en-US" sz="2000" b="1" i="1" dirty="0" err="1">
                <a:solidFill>
                  <a:schemeClr val="bg1"/>
                </a:solidFill>
              </a:rPr>
              <a:t>Bộ</a:t>
            </a:r>
            <a:r>
              <a:rPr lang="en-US" sz="2000" b="1" i="1" dirty="0">
                <a:solidFill>
                  <a:schemeClr val="bg1"/>
                </a:solidFill>
              </a:rPr>
              <a:t> NN&amp;PTNT</a:t>
            </a:r>
            <a:r>
              <a:rPr lang="en-US" sz="2000" dirty="0">
                <a:solidFill>
                  <a:schemeClr val="bg1"/>
                </a:solidFill>
              </a:rPr>
              <a:t> </a:t>
            </a:r>
            <a:r>
              <a:rPr lang="en-US" sz="2000" b="1" i="1" dirty="0" err="1">
                <a:solidFill>
                  <a:schemeClr val="bg1"/>
                </a:solidFill>
              </a:rPr>
              <a:t>và</a:t>
            </a:r>
            <a:r>
              <a:rPr lang="en-US" sz="2000" b="1" i="1" dirty="0">
                <a:solidFill>
                  <a:schemeClr val="bg1"/>
                </a:solidFill>
              </a:rPr>
              <a:t> </a:t>
            </a:r>
            <a:r>
              <a:rPr lang="en-US" sz="2000" b="1" i="1" dirty="0" err="1">
                <a:solidFill>
                  <a:schemeClr val="bg1"/>
                </a:solidFill>
              </a:rPr>
              <a:t>Bằng</a:t>
            </a:r>
            <a:r>
              <a:rPr lang="en-US" sz="2000" b="1" i="1" dirty="0">
                <a:solidFill>
                  <a:schemeClr val="bg1"/>
                </a:solidFill>
              </a:rPr>
              <a:t> </a:t>
            </a:r>
            <a:r>
              <a:rPr lang="en-US" sz="2000" b="1" i="1" dirty="0" err="1">
                <a:solidFill>
                  <a:schemeClr val="bg1"/>
                </a:solidFill>
              </a:rPr>
              <a:t>khen</a:t>
            </a:r>
            <a:r>
              <a:rPr lang="en-US" sz="2000" b="1" i="1" dirty="0">
                <a:solidFill>
                  <a:schemeClr val="bg1"/>
                </a:solidFill>
              </a:rPr>
              <a:t> </a:t>
            </a:r>
            <a:r>
              <a:rPr lang="en-US" sz="2000" b="1" i="1" dirty="0" err="1">
                <a:solidFill>
                  <a:schemeClr val="bg1"/>
                </a:solidFill>
              </a:rPr>
              <a:t>của</a:t>
            </a:r>
            <a:r>
              <a:rPr lang="en-US" sz="2000" b="1" i="1" dirty="0">
                <a:solidFill>
                  <a:schemeClr val="bg1"/>
                </a:solidFill>
              </a:rPr>
              <a:t> </a:t>
            </a:r>
            <a:r>
              <a:rPr lang="en-US" sz="2000" b="1" i="1" dirty="0" err="1">
                <a:solidFill>
                  <a:schemeClr val="bg1"/>
                </a:solidFill>
              </a:rPr>
              <a:t>Bộ</a:t>
            </a:r>
            <a:r>
              <a:rPr lang="en-US" sz="2000" b="1" i="1" dirty="0">
                <a:solidFill>
                  <a:schemeClr val="bg1"/>
                </a:solidFill>
              </a:rPr>
              <a:t> NN&amp;PTNT </a:t>
            </a:r>
            <a:r>
              <a:rPr lang="en-US" sz="2000" b="1" i="1" dirty="0" err="1">
                <a:solidFill>
                  <a:schemeClr val="bg1"/>
                </a:solidFill>
              </a:rPr>
              <a:t>năm</a:t>
            </a:r>
            <a:r>
              <a:rPr lang="en-US" sz="2000" b="1" i="1" dirty="0">
                <a:solidFill>
                  <a:schemeClr val="bg1"/>
                </a:solidFill>
              </a:rPr>
              <a:t> 2018</a:t>
            </a:r>
            <a:r>
              <a:rPr lang="en-US" sz="2000" dirty="0">
                <a:solidFill>
                  <a:schemeClr val="bg1"/>
                </a:solidFill>
              </a:rPr>
              <a:t>”; “</a:t>
            </a:r>
            <a:r>
              <a:rPr lang="en-US" sz="2000" b="1" i="1" dirty="0" err="1">
                <a:solidFill>
                  <a:schemeClr val="bg1"/>
                </a:solidFill>
              </a:rPr>
              <a:t>Bằng</a:t>
            </a:r>
            <a:r>
              <a:rPr lang="en-US" sz="2000" b="1" i="1" dirty="0">
                <a:solidFill>
                  <a:schemeClr val="bg1"/>
                </a:solidFill>
              </a:rPr>
              <a:t> </a:t>
            </a:r>
            <a:r>
              <a:rPr lang="en-US" sz="2000" b="1" i="1" dirty="0" err="1">
                <a:solidFill>
                  <a:schemeClr val="bg1"/>
                </a:solidFill>
              </a:rPr>
              <a:t>khen</a:t>
            </a:r>
            <a:r>
              <a:rPr lang="en-US" sz="2000" b="1" i="1" dirty="0">
                <a:solidFill>
                  <a:schemeClr val="bg1"/>
                </a:solidFill>
              </a:rPr>
              <a:t> </a:t>
            </a:r>
            <a:r>
              <a:rPr lang="en-US" sz="2000" b="1" i="1" dirty="0" err="1">
                <a:solidFill>
                  <a:schemeClr val="bg1"/>
                </a:solidFill>
              </a:rPr>
              <a:t>Văn</a:t>
            </a:r>
            <a:r>
              <a:rPr lang="en-US" sz="2000" b="1" i="1" dirty="0">
                <a:solidFill>
                  <a:schemeClr val="bg1"/>
                </a:solidFill>
              </a:rPr>
              <a:t> </a:t>
            </a:r>
            <a:r>
              <a:rPr lang="en-US" sz="2000" b="1" i="1" dirty="0" err="1">
                <a:solidFill>
                  <a:schemeClr val="bg1"/>
                </a:solidFill>
              </a:rPr>
              <a:t>phòng</a:t>
            </a:r>
            <a:r>
              <a:rPr lang="en-US" sz="2000" b="1" i="1" dirty="0">
                <a:solidFill>
                  <a:schemeClr val="bg1"/>
                </a:solidFill>
              </a:rPr>
              <a:t> </a:t>
            </a:r>
            <a:r>
              <a:rPr lang="en-US" sz="2000" b="1" i="1" dirty="0" err="1">
                <a:solidFill>
                  <a:schemeClr val="bg1"/>
                </a:solidFill>
              </a:rPr>
              <a:t>Chính</a:t>
            </a:r>
            <a:r>
              <a:rPr lang="en-US" sz="2000" b="1" i="1" dirty="0">
                <a:solidFill>
                  <a:schemeClr val="bg1"/>
                </a:solidFill>
              </a:rPr>
              <a:t> </a:t>
            </a:r>
            <a:r>
              <a:rPr lang="en-US" sz="2000" b="1" i="1" dirty="0" err="1">
                <a:solidFill>
                  <a:schemeClr val="bg1"/>
                </a:solidFill>
              </a:rPr>
              <a:t>phủ</a:t>
            </a:r>
            <a:r>
              <a:rPr lang="en-US" sz="2000" b="1" i="1" dirty="0">
                <a:solidFill>
                  <a:schemeClr val="bg1"/>
                </a:solidFill>
              </a:rPr>
              <a:t> </a:t>
            </a:r>
            <a:r>
              <a:rPr lang="en-US" sz="2000" b="1" i="1" dirty="0" err="1">
                <a:solidFill>
                  <a:schemeClr val="bg1"/>
                </a:solidFill>
              </a:rPr>
              <a:t>năm</a:t>
            </a:r>
            <a:r>
              <a:rPr lang="en-US" sz="2000" b="1" i="1" dirty="0">
                <a:solidFill>
                  <a:schemeClr val="bg1"/>
                </a:solidFill>
              </a:rPr>
              <a:t> 2018</a:t>
            </a:r>
            <a:r>
              <a:rPr lang="en-US" sz="2000" dirty="0">
                <a:solidFill>
                  <a:schemeClr val="bg1"/>
                </a:solidFill>
              </a:rPr>
              <a:t>”;</a:t>
            </a:r>
            <a:r>
              <a:rPr lang="en-US" sz="2000" b="1" i="1" dirty="0">
                <a:solidFill>
                  <a:schemeClr val="bg1"/>
                </a:solidFill>
              </a:rPr>
              <a:t> “</a:t>
            </a:r>
            <a:r>
              <a:rPr lang="en-US" sz="2000" b="1" i="1" dirty="0" err="1">
                <a:solidFill>
                  <a:schemeClr val="bg1"/>
                </a:solidFill>
              </a:rPr>
              <a:t>Bằng</a:t>
            </a:r>
            <a:r>
              <a:rPr lang="en-US" sz="2000" b="1" i="1" dirty="0">
                <a:solidFill>
                  <a:schemeClr val="bg1"/>
                </a:solidFill>
              </a:rPr>
              <a:t> </a:t>
            </a:r>
            <a:r>
              <a:rPr lang="en-US" sz="2000" b="1" i="1" dirty="0" err="1">
                <a:solidFill>
                  <a:schemeClr val="bg1"/>
                </a:solidFill>
              </a:rPr>
              <a:t>khen</a:t>
            </a:r>
            <a:r>
              <a:rPr lang="en-US" sz="2000" b="1" i="1" dirty="0">
                <a:solidFill>
                  <a:schemeClr val="bg1"/>
                </a:solidFill>
              </a:rPr>
              <a:t> </a:t>
            </a:r>
            <a:r>
              <a:rPr lang="en-US" sz="2000" b="1" i="1" dirty="0" err="1">
                <a:solidFill>
                  <a:schemeClr val="bg1"/>
                </a:solidFill>
              </a:rPr>
              <a:t>của</a:t>
            </a:r>
            <a:r>
              <a:rPr lang="en-US" sz="2000" b="1" i="1" dirty="0">
                <a:solidFill>
                  <a:schemeClr val="bg1"/>
                </a:solidFill>
              </a:rPr>
              <a:t> </a:t>
            </a:r>
            <a:r>
              <a:rPr lang="en-US" sz="2000" b="1" i="1" dirty="0" err="1">
                <a:solidFill>
                  <a:schemeClr val="bg1"/>
                </a:solidFill>
              </a:rPr>
              <a:t>Bộ</a:t>
            </a:r>
            <a:r>
              <a:rPr lang="en-US" sz="2000" b="1" i="1" dirty="0">
                <a:solidFill>
                  <a:schemeClr val="bg1"/>
                </a:solidFill>
              </a:rPr>
              <a:t> NN&amp;PTNT </a:t>
            </a:r>
            <a:r>
              <a:rPr lang="en-US" sz="2000" b="1" i="1" dirty="0" err="1">
                <a:solidFill>
                  <a:schemeClr val="bg1"/>
                </a:solidFill>
              </a:rPr>
              <a:t>năm</a:t>
            </a:r>
            <a:r>
              <a:rPr lang="en-US" sz="2000" b="1" i="1" dirty="0">
                <a:solidFill>
                  <a:schemeClr val="bg1"/>
                </a:solidFill>
              </a:rPr>
              <a:t> 2017”</a:t>
            </a:r>
            <a:r>
              <a:rPr lang="en-US" sz="2000" dirty="0">
                <a:solidFill>
                  <a:schemeClr val="bg1"/>
                </a:solidFill>
              </a:rPr>
              <a:t>;</a:t>
            </a:r>
            <a:endParaRPr lang="en-US" sz="20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9021379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8"/>
          <p:cNvSpPr txBox="1">
            <a:spLocks noGrp="1"/>
          </p:cNvSpPr>
          <p:nvPr>
            <p:ph type="title"/>
          </p:nvPr>
        </p:nvSpPr>
        <p:spPr>
          <a:xfrm>
            <a:off x="-76200" y="2171550"/>
            <a:ext cx="2430462" cy="85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600" dirty="0" smtClean="0"/>
              <a:t>THÀNH TỰU</a:t>
            </a:r>
            <a:endParaRPr sz="2600" dirty="0"/>
          </a:p>
        </p:txBody>
      </p:sp>
      <p:sp>
        <p:nvSpPr>
          <p:cNvPr id="97" name="Google Shape;97;p18"/>
          <p:cNvSpPr txBox="1">
            <a:spLocks noGrp="1"/>
          </p:cNvSpPr>
          <p:nvPr>
            <p:ph type="body" idx="1"/>
          </p:nvPr>
        </p:nvSpPr>
        <p:spPr>
          <a:xfrm>
            <a:off x="2057400" y="133350"/>
            <a:ext cx="6858000" cy="4724399"/>
          </a:xfrm>
          <a:prstGeom prst="rect">
            <a:avLst/>
          </a:prstGeom>
        </p:spPr>
        <p:txBody>
          <a:bodyPr spcFirstLastPara="1" wrap="square" lIns="91425" tIns="91425" rIns="91425" bIns="91425" anchor="t" anchorCtr="0">
            <a:noAutofit/>
          </a:bodyPr>
          <a:lstStyle/>
          <a:p>
            <a:pPr lvl="0" algn="l" rtl="0">
              <a:spcBef>
                <a:spcPts val="300"/>
              </a:spcBef>
              <a:spcAft>
                <a:spcPts val="0"/>
              </a:spcAft>
              <a:buClr>
                <a:schemeClr val="accent3"/>
              </a:buClr>
              <a:buSzPts val="3000"/>
              <a:buFontTx/>
              <a:buChar char="-"/>
            </a:pPr>
            <a:endParaRPr lang="en-US" sz="2400" dirty="0" smtClean="0"/>
          </a:p>
          <a:p>
            <a:pPr lvl="0" algn="l" rtl="0">
              <a:spcBef>
                <a:spcPts val="600"/>
              </a:spcBef>
              <a:spcAft>
                <a:spcPts val="0"/>
              </a:spcAft>
              <a:buClr>
                <a:schemeClr val="accent3"/>
              </a:buClr>
              <a:buSzPts val="3000"/>
              <a:buFontTx/>
              <a:buChar char="-"/>
            </a:pPr>
            <a:endParaRPr lang="en-US" sz="2400" dirty="0" smtClean="0"/>
          </a:p>
          <a:p>
            <a:pPr lvl="0" algn="l" rtl="0">
              <a:spcBef>
                <a:spcPts val="600"/>
              </a:spcBef>
              <a:spcAft>
                <a:spcPts val="0"/>
              </a:spcAft>
              <a:buClr>
                <a:schemeClr val="accent3"/>
              </a:buClr>
              <a:buSzPts val="3000"/>
              <a:buFontTx/>
              <a:buChar char="-"/>
            </a:pPr>
            <a:endParaRPr lang="en-US" dirty="0" smtClean="0"/>
          </a:p>
          <a:p>
            <a:pPr lvl="0" algn="l" rtl="0">
              <a:spcBef>
                <a:spcPts val="600"/>
              </a:spcBef>
              <a:spcAft>
                <a:spcPts val="0"/>
              </a:spcAft>
              <a:buClr>
                <a:schemeClr val="accent3"/>
              </a:buClr>
              <a:buSzPts val="3000"/>
              <a:buFontTx/>
              <a:buChar char="-"/>
            </a:pPr>
            <a:endParaRPr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285750"/>
            <a:ext cx="1450975"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5" name="Group 11"/>
          <p:cNvGrpSpPr/>
          <p:nvPr/>
        </p:nvGrpSpPr>
        <p:grpSpPr>
          <a:xfrm rot="4000420" flipV="1">
            <a:off x="4530717" y="1237117"/>
            <a:ext cx="2666142" cy="2509893"/>
            <a:chOff x="3350030" y="2070161"/>
            <a:chExt cx="3143249" cy="2959039"/>
          </a:xfrm>
          <a:scene3d>
            <a:camera prst="orthographicFront">
              <a:rot lat="0" lon="0" rev="0"/>
            </a:camera>
            <a:lightRig rig="soft" dir="t">
              <a:rot lat="0" lon="0" rev="0"/>
            </a:lightRig>
          </a:scene3d>
        </p:grpSpPr>
        <p:sp>
          <p:nvSpPr>
            <p:cNvPr id="6" name="Trapezoid 3"/>
            <p:cNvSpPr/>
            <p:nvPr/>
          </p:nvSpPr>
          <p:spPr>
            <a:xfrm rot="60000">
              <a:off x="4210050" y="4419600"/>
              <a:ext cx="1371600" cy="609600"/>
            </a:xfrm>
            <a:prstGeom prst="trapezoid">
              <a:avLst>
                <a:gd name="adj" fmla="val 45313"/>
              </a:avLst>
            </a:prstGeom>
            <a:gradFill flip="none" rotWithShape="1">
              <a:gsLst>
                <a:gs pos="0">
                  <a:srgbClr val="1F497D">
                    <a:lumMod val="75000"/>
                    <a:shade val="30000"/>
                    <a:satMod val="115000"/>
                  </a:srgbClr>
                </a:gs>
                <a:gs pos="50000">
                  <a:srgbClr val="1F497D">
                    <a:lumMod val="75000"/>
                    <a:shade val="67500"/>
                    <a:satMod val="115000"/>
                  </a:srgbClr>
                </a:gs>
                <a:gs pos="100000">
                  <a:srgbClr val="1F497D">
                    <a:lumMod val="75000"/>
                    <a:shade val="100000"/>
                    <a:satMod val="115000"/>
                  </a:srgbClr>
                </a:gs>
              </a:gsLst>
              <a:lin ang="0" scaled="1"/>
              <a:tileRect/>
            </a:gradFill>
            <a:ln w="25400" cap="flat" cmpd="sng" algn="ctr">
              <a:noFill/>
              <a:prstDash val="solid"/>
            </a:ln>
            <a:effectLst>
              <a:outerShdw blurRad="107950" dist="12700" dir="5400000" algn="ctr">
                <a:srgbClr val="000000"/>
              </a:outerShdw>
            </a:effectLst>
            <a:sp3d contourW="44450" prstMaterial="matte">
              <a:bevelT w="63500" h="63500" prst="artDeco"/>
              <a:contourClr>
                <a:srgbClr val="FFFFFF"/>
              </a:contourClr>
            </a:sp3d>
          </p:spPr>
          <p:txBody>
            <a:bodyPr anchor="ctr"/>
            <a:lstStyle/>
            <a:p>
              <a:pPr algn="ctr" fontAlgn="auto">
                <a:spcBef>
                  <a:spcPts val="0"/>
                </a:spcBef>
                <a:spcAft>
                  <a:spcPts val="0"/>
                </a:spcAft>
                <a:defRPr/>
              </a:pPr>
              <a:endParaRPr lang="en-US" kern="0">
                <a:solidFill>
                  <a:prstClr val="white"/>
                </a:solidFill>
                <a:latin typeface="Calibri"/>
                <a:ea typeface="+mn-ea"/>
              </a:endParaRPr>
            </a:p>
          </p:txBody>
        </p:sp>
        <p:sp>
          <p:nvSpPr>
            <p:cNvPr id="7" name="Trapezoid 4"/>
            <p:cNvSpPr/>
            <p:nvPr/>
          </p:nvSpPr>
          <p:spPr>
            <a:xfrm rot="-2880000">
              <a:off x="5181200" y="3990200"/>
              <a:ext cx="1371600" cy="609600"/>
            </a:xfrm>
            <a:prstGeom prst="trapezoid">
              <a:avLst>
                <a:gd name="adj" fmla="val 45313"/>
              </a:avLst>
            </a:prstGeom>
            <a:gradFill flip="none" rotWithShape="1">
              <a:gsLst>
                <a:gs pos="0">
                  <a:srgbClr val="9BBB59">
                    <a:lumMod val="75000"/>
                    <a:shade val="30000"/>
                    <a:satMod val="115000"/>
                  </a:srgbClr>
                </a:gs>
                <a:gs pos="50000">
                  <a:srgbClr val="9BBB59">
                    <a:lumMod val="75000"/>
                    <a:shade val="67500"/>
                    <a:satMod val="115000"/>
                  </a:srgbClr>
                </a:gs>
                <a:gs pos="100000">
                  <a:srgbClr val="9BBB59">
                    <a:lumMod val="75000"/>
                    <a:shade val="100000"/>
                    <a:satMod val="115000"/>
                  </a:srgbClr>
                </a:gs>
              </a:gsLst>
              <a:lin ang="8100000" scaled="1"/>
              <a:tileRect/>
            </a:gradFill>
            <a:ln w="25400" cap="flat" cmpd="sng" algn="ctr">
              <a:noFill/>
              <a:prstDash val="solid"/>
            </a:ln>
            <a:effectLst>
              <a:outerShdw blurRad="107950" dist="12700" dir="5400000" algn="ctr">
                <a:srgbClr val="000000"/>
              </a:outerShdw>
            </a:effectLst>
            <a:sp3d contourW="44450" prstMaterial="matte">
              <a:bevelT w="63500" h="63500" prst="artDeco"/>
              <a:contourClr>
                <a:srgbClr val="FFFFFF"/>
              </a:contourClr>
            </a:sp3d>
          </p:spPr>
          <p:txBody>
            <a:bodyPr anchor="ctr"/>
            <a:lstStyle/>
            <a:p>
              <a:pPr algn="ctr" fontAlgn="auto">
                <a:spcBef>
                  <a:spcPts val="0"/>
                </a:spcBef>
                <a:spcAft>
                  <a:spcPts val="0"/>
                </a:spcAft>
                <a:defRPr/>
              </a:pPr>
              <a:endParaRPr lang="en-US" kern="0">
                <a:solidFill>
                  <a:prstClr val="white"/>
                </a:solidFill>
                <a:latin typeface="Calibri"/>
                <a:ea typeface="+mn-ea"/>
              </a:endParaRPr>
            </a:p>
          </p:txBody>
        </p:sp>
        <p:sp>
          <p:nvSpPr>
            <p:cNvPr id="8" name="Trapezoid 5"/>
            <p:cNvSpPr/>
            <p:nvPr/>
          </p:nvSpPr>
          <p:spPr>
            <a:xfrm rot="-5880000">
              <a:off x="5502679" y="2969446"/>
              <a:ext cx="1371600" cy="609600"/>
            </a:xfrm>
            <a:prstGeom prst="trapezoid">
              <a:avLst>
                <a:gd name="adj" fmla="val 45313"/>
              </a:avLst>
            </a:prstGeom>
            <a:gradFill flip="none" rotWithShape="1">
              <a:gsLst>
                <a:gs pos="0">
                  <a:srgbClr val="8064A2">
                    <a:lumMod val="75000"/>
                    <a:shade val="30000"/>
                    <a:satMod val="115000"/>
                  </a:srgbClr>
                </a:gs>
                <a:gs pos="50000">
                  <a:srgbClr val="8064A2">
                    <a:lumMod val="75000"/>
                    <a:shade val="67500"/>
                    <a:satMod val="115000"/>
                  </a:srgbClr>
                </a:gs>
                <a:gs pos="100000">
                  <a:srgbClr val="8064A2">
                    <a:lumMod val="75000"/>
                    <a:shade val="100000"/>
                    <a:satMod val="115000"/>
                  </a:srgbClr>
                </a:gs>
              </a:gsLst>
              <a:lin ang="0" scaled="1"/>
              <a:tileRect/>
            </a:gradFill>
            <a:ln w="25400" cap="flat" cmpd="sng" algn="ctr">
              <a:noFill/>
              <a:prstDash val="solid"/>
            </a:ln>
            <a:effectLst>
              <a:outerShdw blurRad="107950" dist="12700" dir="5400000" algn="ctr">
                <a:srgbClr val="000000"/>
              </a:outerShdw>
            </a:effectLst>
            <a:sp3d contourW="44450" prstMaterial="matte">
              <a:bevelT w="63500" h="63500" prst="artDeco"/>
              <a:contourClr>
                <a:srgbClr val="FFFFFF"/>
              </a:contourClr>
            </a:sp3d>
          </p:spPr>
          <p:txBody>
            <a:bodyPr anchor="ctr"/>
            <a:lstStyle/>
            <a:p>
              <a:pPr algn="ctr" fontAlgn="auto">
                <a:spcBef>
                  <a:spcPts val="0"/>
                </a:spcBef>
                <a:spcAft>
                  <a:spcPts val="0"/>
                </a:spcAft>
                <a:defRPr/>
              </a:pPr>
              <a:endParaRPr lang="en-US" kern="0">
                <a:solidFill>
                  <a:prstClr val="white"/>
                </a:solidFill>
                <a:latin typeface="Calibri"/>
                <a:ea typeface="+mn-ea"/>
              </a:endParaRPr>
            </a:p>
          </p:txBody>
        </p:sp>
        <p:sp>
          <p:nvSpPr>
            <p:cNvPr id="9" name="Trapezoid 6"/>
            <p:cNvSpPr/>
            <p:nvPr/>
          </p:nvSpPr>
          <p:spPr>
            <a:xfrm rot="12760420">
              <a:off x="4921250" y="2070161"/>
              <a:ext cx="1371600" cy="609600"/>
            </a:xfrm>
            <a:prstGeom prst="trapezoid">
              <a:avLst>
                <a:gd name="adj" fmla="val 45313"/>
              </a:avLst>
            </a:prstGeom>
            <a:gradFill flip="none" rotWithShape="1">
              <a:gsLst>
                <a:gs pos="0">
                  <a:srgbClr val="F79646">
                    <a:lumMod val="75000"/>
                    <a:shade val="30000"/>
                    <a:satMod val="115000"/>
                  </a:srgbClr>
                </a:gs>
                <a:gs pos="50000">
                  <a:srgbClr val="F79646">
                    <a:lumMod val="75000"/>
                    <a:shade val="67500"/>
                    <a:satMod val="115000"/>
                  </a:srgbClr>
                </a:gs>
                <a:gs pos="100000">
                  <a:srgbClr val="F79646">
                    <a:lumMod val="75000"/>
                    <a:shade val="100000"/>
                    <a:satMod val="115000"/>
                  </a:srgbClr>
                </a:gs>
              </a:gsLst>
              <a:lin ang="0" scaled="1"/>
              <a:tileRect/>
            </a:gradFill>
            <a:ln w="25400" cap="flat" cmpd="sng" algn="ctr">
              <a:noFill/>
              <a:prstDash val="solid"/>
            </a:ln>
            <a:effectLst>
              <a:outerShdw blurRad="107950" dist="12700" dir="5400000" algn="ctr">
                <a:srgbClr val="000000"/>
              </a:outerShdw>
            </a:effectLst>
            <a:sp3d contourW="44450" prstMaterial="matte">
              <a:bevelT w="63500" h="63500" prst="artDeco"/>
              <a:contourClr>
                <a:srgbClr val="FFFFFF"/>
              </a:contourClr>
            </a:sp3d>
          </p:spPr>
          <p:txBody>
            <a:bodyPr anchor="ctr"/>
            <a:lstStyle/>
            <a:p>
              <a:pPr algn="ctr" fontAlgn="auto">
                <a:spcBef>
                  <a:spcPts val="0"/>
                </a:spcBef>
                <a:spcAft>
                  <a:spcPts val="0"/>
                </a:spcAft>
                <a:defRPr/>
              </a:pPr>
              <a:endParaRPr lang="en-US" kern="0">
                <a:solidFill>
                  <a:prstClr val="white"/>
                </a:solidFill>
                <a:latin typeface="Calibri"/>
                <a:ea typeface="+mn-ea"/>
              </a:endParaRPr>
            </a:p>
          </p:txBody>
        </p:sp>
        <p:sp>
          <p:nvSpPr>
            <p:cNvPr id="10" name="Trapezoid 8"/>
            <p:cNvSpPr/>
            <p:nvPr/>
          </p:nvSpPr>
          <p:spPr>
            <a:xfrm rot="3000000" flipH="1">
              <a:off x="3257149" y="3952100"/>
              <a:ext cx="1371600" cy="609600"/>
            </a:xfrm>
            <a:prstGeom prst="trapezoid">
              <a:avLst>
                <a:gd name="adj" fmla="val 45313"/>
              </a:avLst>
            </a:prstGeom>
            <a:gradFill flip="none" rotWithShape="1">
              <a:gsLst>
                <a:gs pos="0">
                  <a:srgbClr val="C0504D">
                    <a:lumMod val="75000"/>
                    <a:shade val="30000"/>
                    <a:satMod val="115000"/>
                  </a:srgbClr>
                </a:gs>
                <a:gs pos="50000">
                  <a:srgbClr val="C0504D">
                    <a:lumMod val="75000"/>
                    <a:shade val="67500"/>
                    <a:satMod val="115000"/>
                  </a:srgbClr>
                </a:gs>
                <a:gs pos="100000">
                  <a:srgbClr val="C0504D">
                    <a:lumMod val="75000"/>
                    <a:shade val="100000"/>
                    <a:satMod val="115000"/>
                  </a:srgbClr>
                </a:gs>
              </a:gsLst>
              <a:lin ang="0" scaled="1"/>
              <a:tileRect/>
            </a:gradFill>
            <a:ln w="25400" cap="flat" cmpd="sng" algn="ctr">
              <a:noFill/>
              <a:prstDash val="solid"/>
            </a:ln>
            <a:effectLst>
              <a:outerShdw blurRad="107950" dist="12700" dir="5400000" algn="ctr">
                <a:srgbClr val="000000"/>
              </a:outerShdw>
            </a:effectLst>
            <a:sp3d contourW="44450" prstMaterial="matte">
              <a:bevelT w="63500" h="63500" prst="artDeco"/>
              <a:contourClr>
                <a:srgbClr val="FFFFFF"/>
              </a:contourClr>
            </a:sp3d>
          </p:spPr>
          <p:txBody>
            <a:bodyPr anchor="ctr"/>
            <a:lstStyle/>
            <a:p>
              <a:pPr algn="ctr" fontAlgn="auto">
                <a:spcBef>
                  <a:spcPts val="0"/>
                </a:spcBef>
                <a:spcAft>
                  <a:spcPts val="0"/>
                </a:spcAft>
                <a:defRPr/>
              </a:pPr>
              <a:endParaRPr lang="en-US" kern="0">
                <a:solidFill>
                  <a:prstClr val="white"/>
                </a:solidFill>
                <a:latin typeface="Calibri"/>
                <a:ea typeface="+mn-ea"/>
              </a:endParaRPr>
            </a:p>
          </p:txBody>
        </p:sp>
        <p:sp>
          <p:nvSpPr>
            <p:cNvPr id="11" name="Trapezoid 9"/>
            <p:cNvSpPr/>
            <p:nvPr/>
          </p:nvSpPr>
          <p:spPr>
            <a:xfrm rot="5940000" flipH="1">
              <a:off x="2969030" y="2936054"/>
              <a:ext cx="1371600" cy="609600"/>
            </a:xfrm>
            <a:prstGeom prst="trapezoid">
              <a:avLst>
                <a:gd name="adj" fmla="val 45313"/>
              </a:avLst>
            </a:prstGeom>
            <a:gradFill flip="none" rotWithShape="1">
              <a:gsLst>
                <a:gs pos="0">
                  <a:srgbClr val="EEECE1">
                    <a:lumMod val="50000"/>
                    <a:shade val="30000"/>
                    <a:satMod val="115000"/>
                  </a:srgbClr>
                </a:gs>
                <a:gs pos="50000">
                  <a:srgbClr val="EEECE1">
                    <a:lumMod val="50000"/>
                    <a:shade val="67500"/>
                    <a:satMod val="115000"/>
                  </a:srgbClr>
                </a:gs>
                <a:gs pos="100000">
                  <a:srgbClr val="EEECE1">
                    <a:lumMod val="50000"/>
                    <a:shade val="100000"/>
                    <a:satMod val="115000"/>
                  </a:srgbClr>
                </a:gs>
              </a:gsLst>
              <a:lin ang="0" scaled="1"/>
              <a:tileRect/>
            </a:gradFill>
            <a:ln w="25400" cap="flat" cmpd="sng" algn="ctr">
              <a:noFill/>
              <a:prstDash val="solid"/>
            </a:ln>
            <a:effectLst>
              <a:outerShdw blurRad="107950" dist="12700" dir="5400000" algn="ctr">
                <a:srgbClr val="000000"/>
              </a:outerShdw>
            </a:effectLst>
            <a:sp3d contourW="44450" prstMaterial="matte">
              <a:bevelT w="63500" h="63500" prst="artDeco"/>
              <a:contourClr>
                <a:srgbClr val="FFFFFF"/>
              </a:contourClr>
            </a:sp3d>
          </p:spPr>
          <p:txBody>
            <a:bodyPr anchor="ctr"/>
            <a:lstStyle/>
            <a:p>
              <a:pPr algn="ctr" fontAlgn="auto">
                <a:spcBef>
                  <a:spcPts val="0"/>
                </a:spcBef>
                <a:spcAft>
                  <a:spcPts val="0"/>
                </a:spcAft>
                <a:defRPr/>
              </a:pPr>
              <a:endParaRPr lang="en-US" kern="0">
                <a:solidFill>
                  <a:prstClr val="white"/>
                </a:solidFill>
                <a:latin typeface="Calibri"/>
                <a:ea typeface="+mn-ea"/>
              </a:endParaRPr>
            </a:p>
          </p:txBody>
        </p:sp>
      </p:grpSp>
      <p:sp>
        <p:nvSpPr>
          <p:cNvPr id="12" name="Right Arrow 11"/>
          <p:cNvSpPr/>
          <p:nvPr/>
        </p:nvSpPr>
        <p:spPr>
          <a:xfrm>
            <a:off x="4192587" y="1665288"/>
            <a:ext cx="1422400" cy="1679575"/>
          </a:xfrm>
          <a:prstGeom prst="rightArrow">
            <a:avLst>
              <a:gd name="adj1" fmla="val 50000"/>
              <a:gd name="adj2" fmla="val 89205"/>
            </a:avLst>
          </a:prstGeom>
          <a:solidFill>
            <a:sysClr val="windowText" lastClr="000000"/>
          </a:solidFill>
          <a:ln w="25400" cap="flat" cmpd="sng" algn="ctr">
            <a:noFill/>
            <a:prstDash val="solid"/>
          </a:ln>
          <a:effectLst/>
        </p:spPr>
        <p:txBody>
          <a:bodyPr anchor="ctr"/>
          <a:lstStyle/>
          <a:p>
            <a:pPr algn="ctr" fontAlgn="auto">
              <a:spcBef>
                <a:spcPts val="0"/>
              </a:spcBef>
              <a:spcAft>
                <a:spcPts val="0"/>
              </a:spcAft>
              <a:defRPr/>
            </a:pPr>
            <a:endParaRPr lang="en-US" kern="0">
              <a:solidFill>
                <a:prstClr val="white"/>
              </a:solidFill>
              <a:latin typeface="Calibri"/>
              <a:ea typeface="+mn-ea"/>
            </a:endParaRPr>
          </a:p>
        </p:txBody>
      </p:sp>
      <p:sp>
        <p:nvSpPr>
          <p:cNvPr id="13" name="Rectangle 12"/>
          <p:cNvSpPr/>
          <p:nvPr/>
        </p:nvSpPr>
        <p:spPr>
          <a:xfrm>
            <a:off x="2786062" y="2084388"/>
            <a:ext cx="1357313" cy="841375"/>
          </a:xfrm>
          <a:prstGeom prst="rect">
            <a:avLst/>
          </a:prstGeom>
          <a:solidFill>
            <a:sysClr val="windowText" lastClr="000000"/>
          </a:solidFill>
          <a:ln w="25400" cap="flat" cmpd="sng" algn="ctr">
            <a:noFill/>
            <a:prstDash val="solid"/>
          </a:ln>
          <a:effectLst/>
        </p:spPr>
        <p:txBody>
          <a:bodyPr anchor="ctr"/>
          <a:lstStyle/>
          <a:p>
            <a:pPr algn="ctr" fontAlgn="auto">
              <a:spcBef>
                <a:spcPts val="0"/>
              </a:spcBef>
              <a:spcAft>
                <a:spcPts val="0"/>
              </a:spcAft>
              <a:defRPr/>
            </a:pPr>
            <a:endParaRPr lang="en-US" kern="0">
              <a:solidFill>
                <a:prstClr val="white"/>
              </a:solidFill>
              <a:latin typeface="Calibri"/>
              <a:ea typeface="+mn-ea"/>
            </a:endParaRPr>
          </a:p>
        </p:txBody>
      </p:sp>
      <p:sp>
        <p:nvSpPr>
          <p:cNvPr id="14" name="Rectangle 13"/>
          <p:cNvSpPr/>
          <p:nvPr/>
        </p:nvSpPr>
        <p:spPr>
          <a:xfrm>
            <a:off x="2479675" y="2084388"/>
            <a:ext cx="258762" cy="841375"/>
          </a:xfrm>
          <a:prstGeom prst="rect">
            <a:avLst/>
          </a:prstGeom>
          <a:solidFill>
            <a:srgbClr val="EEECE1">
              <a:lumMod val="10000"/>
            </a:srgbClr>
          </a:solidFill>
          <a:ln w="25400" cap="flat" cmpd="sng" algn="ctr">
            <a:noFill/>
            <a:prstDash val="solid"/>
          </a:ln>
          <a:effectLst/>
        </p:spPr>
        <p:txBody>
          <a:bodyPr anchor="ctr"/>
          <a:lstStyle/>
          <a:p>
            <a:pPr algn="ctr" fontAlgn="auto">
              <a:spcBef>
                <a:spcPts val="0"/>
              </a:spcBef>
              <a:spcAft>
                <a:spcPts val="0"/>
              </a:spcAft>
              <a:defRPr/>
            </a:pPr>
            <a:endParaRPr lang="en-US" kern="0">
              <a:solidFill>
                <a:prstClr val="white"/>
              </a:solidFill>
              <a:latin typeface="Calibri"/>
              <a:ea typeface="+mn-ea"/>
            </a:endParaRPr>
          </a:p>
        </p:txBody>
      </p:sp>
      <p:sp>
        <p:nvSpPr>
          <p:cNvPr id="15" name="Rectangle 14"/>
          <p:cNvSpPr/>
          <p:nvPr/>
        </p:nvSpPr>
        <p:spPr>
          <a:xfrm>
            <a:off x="2252662" y="2084388"/>
            <a:ext cx="177800" cy="841375"/>
          </a:xfrm>
          <a:prstGeom prst="rect">
            <a:avLst/>
          </a:prstGeom>
          <a:solidFill>
            <a:srgbClr val="EEECE1">
              <a:lumMod val="25000"/>
            </a:srgbClr>
          </a:solidFill>
          <a:ln w="25400" cap="flat" cmpd="sng" algn="ctr">
            <a:noFill/>
            <a:prstDash val="solid"/>
          </a:ln>
          <a:effectLst/>
        </p:spPr>
        <p:txBody>
          <a:bodyPr anchor="ctr"/>
          <a:lstStyle/>
          <a:p>
            <a:pPr algn="ctr" fontAlgn="auto">
              <a:spcBef>
                <a:spcPts val="0"/>
              </a:spcBef>
              <a:spcAft>
                <a:spcPts val="0"/>
              </a:spcAft>
              <a:defRPr/>
            </a:pPr>
            <a:endParaRPr lang="en-US" kern="0">
              <a:solidFill>
                <a:prstClr val="white"/>
              </a:solidFill>
              <a:latin typeface="Calibri"/>
              <a:ea typeface="+mn-ea"/>
            </a:endParaRPr>
          </a:p>
        </p:txBody>
      </p:sp>
      <p:sp>
        <p:nvSpPr>
          <p:cNvPr id="16" name="Rectangle 15"/>
          <p:cNvSpPr/>
          <p:nvPr/>
        </p:nvSpPr>
        <p:spPr>
          <a:xfrm>
            <a:off x="2124075" y="2084388"/>
            <a:ext cx="80962" cy="841375"/>
          </a:xfrm>
          <a:prstGeom prst="rect">
            <a:avLst/>
          </a:prstGeom>
          <a:solidFill>
            <a:srgbClr val="EEECE1">
              <a:lumMod val="50000"/>
            </a:srgbClr>
          </a:solidFill>
          <a:ln w="25400" cap="flat" cmpd="sng" algn="ctr">
            <a:noFill/>
            <a:prstDash val="solid"/>
          </a:ln>
          <a:effectLst/>
        </p:spPr>
        <p:txBody>
          <a:bodyPr anchor="ctr"/>
          <a:lstStyle/>
          <a:p>
            <a:pPr algn="ctr" fontAlgn="auto">
              <a:spcBef>
                <a:spcPts val="0"/>
              </a:spcBef>
              <a:spcAft>
                <a:spcPts val="0"/>
              </a:spcAft>
              <a:defRPr/>
            </a:pPr>
            <a:endParaRPr lang="en-US" kern="0">
              <a:solidFill>
                <a:prstClr val="white"/>
              </a:solidFill>
              <a:latin typeface="Calibri"/>
              <a:ea typeface="+mn-ea"/>
            </a:endParaRPr>
          </a:p>
        </p:txBody>
      </p:sp>
      <p:sp>
        <p:nvSpPr>
          <p:cNvPr id="17" name="TextBox 16"/>
          <p:cNvSpPr txBox="1"/>
          <p:nvPr/>
        </p:nvSpPr>
        <p:spPr>
          <a:xfrm>
            <a:off x="2667000" y="742950"/>
            <a:ext cx="2077813" cy="707886"/>
          </a:xfrm>
          <a:prstGeom prst="rect">
            <a:avLst/>
          </a:prstGeom>
          <a:noFill/>
        </p:spPr>
        <p:txBody>
          <a:bodyPr wrap="none">
            <a:spAutoFit/>
          </a:bodyPr>
          <a:lstStyle/>
          <a:p>
            <a:pPr algn="ctr" fontAlgn="auto">
              <a:spcBef>
                <a:spcPts val="0"/>
              </a:spcBef>
              <a:spcAft>
                <a:spcPts val="0"/>
              </a:spcAft>
              <a:defRPr/>
            </a:pPr>
            <a:r>
              <a:rPr lang="en-US" sz="2000" dirty="0" smtClean="0">
                <a:solidFill>
                  <a:schemeClr val="bg1">
                    <a:lumMod val="50000"/>
                  </a:schemeClr>
                </a:solidFill>
                <a:latin typeface="Arial" pitchFamily="34" charset="0"/>
                <a:ea typeface="+mn-ea"/>
                <a:cs typeface="Arial" pitchFamily="34" charset="0"/>
              </a:rPr>
              <a:t>HH </a:t>
            </a:r>
            <a:r>
              <a:rPr lang="en-US" sz="2000" dirty="0" err="1" smtClean="0">
                <a:solidFill>
                  <a:schemeClr val="bg1">
                    <a:lumMod val="50000"/>
                  </a:schemeClr>
                </a:solidFill>
                <a:latin typeface="Arial" pitchFamily="34" charset="0"/>
                <a:ea typeface="+mn-ea"/>
                <a:cs typeface="Arial" pitchFamily="34" charset="0"/>
              </a:rPr>
              <a:t>ngành</a:t>
            </a:r>
            <a:r>
              <a:rPr lang="en-US" sz="2000" dirty="0" smtClean="0">
                <a:solidFill>
                  <a:schemeClr val="bg1">
                    <a:lumMod val="50000"/>
                  </a:schemeClr>
                </a:solidFill>
                <a:latin typeface="Arial" pitchFamily="34" charset="0"/>
                <a:ea typeface="+mn-ea"/>
                <a:cs typeface="Arial" pitchFamily="34" charset="0"/>
              </a:rPr>
              <a:t> </a:t>
            </a:r>
            <a:r>
              <a:rPr lang="en-US" sz="2000" dirty="0" err="1" smtClean="0">
                <a:solidFill>
                  <a:schemeClr val="bg1">
                    <a:lumMod val="50000"/>
                  </a:schemeClr>
                </a:solidFill>
                <a:latin typeface="Arial" pitchFamily="34" charset="0"/>
                <a:ea typeface="+mn-ea"/>
                <a:cs typeface="Arial" pitchFamily="34" charset="0"/>
              </a:rPr>
              <a:t>hàng</a:t>
            </a:r>
            <a:r>
              <a:rPr lang="en-US" sz="2000" dirty="0" smtClean="0">
                <a:solidFill>
                  <a:schemeClr val="bg1">
                    <a:lumMod val="50000"/>
                  </a:schemeClr>
                </a:solidFill>
                <a:latin typeface="Arial" pitchFamily="34" charset="0"/>
                <a:ea typeface="+mn-ea"/>
                <a:cs typeface="Arial" pitchFamily="34" charset="0"/>
              </a:rPr>
              <a:t> </a:t>
            </a:r>
          </a:p>
          <a:p>
            <a:pPr algn="ctr" fontAlgn="auto">
              <a:spcBef>
                <a:spcPts val="0"/>
              </a:spcBef>
              <a:spcAft>
                <a:spcPts val="0"/>
              </a:spcAft>
              <a:defRPr/>
            </a:pPr>
            <a:r>
              <a:rPr lang="en-US" sz="2000" dirty="0" err="1" smtClean="0">
                <a:solidFill>
                  <a:schemeClr val="bg1">
                    <a:lumMod val="50000"/>
                  </a:schemeClr>
                </a:solidFill>
                <a:latin typeface="Arial" pitchFamily="34" charset="0"/>
                <a:ea typeface="+mn-ea"/>
                <a:cs typeface="Arial" pitchFamily="34" charset="0"/>
              </a:rPr>
              <a:t>uy</a:t>
            </a:r>
            <a:r>
              <a:rPr lang="en-US" sz="2000" dirty="0" smtClean="0">
                <a:solidFill>
                  <a:schemeClr val="bg1">
                    <a:lumMod val="50000"/>
                  </a:schemeClr>
                </a:solidFill>
                <a:latin typeface="Arial" pitchFamily="34" charset="0"/>
                <a:ea typeface="+mn-ea"/>
                <a:cs typeface="Arial" pitchFamily="34" charset="0"/>
              </a:rPr>
              <a:t> </a:t>
            </a:r>
            <a:r>
              <a:rPr lang="en-US" sz="2000" dirty="0" err="1" smtClean="0">
                <a:solidFill>
                  <a:schemeClr val="bg1">
                    <a:lumMod val="50000"/>
                  </a:schemeClr>
                </a:solidFill>
                <a:latin typeface="Arial" pitchFamily="34" charset="0"/>
                <a:ea typeface="+mn-ea"/>
                <a:cs typeface="Arial" pitchFamily="34" charset="0"/>
              </a:rPr>
              <a:t>tín</a:t>
            </a:r>
            <a:r>
              <a:rPr lang="en-US" sz="2000" dirty="0" smtClean="0">
                <a:solidFill>
                  <a:schemeClr val="bg1">
                    <a:lumMod val="50000"/>
                  </a:schemeClr>
                </a:solidFill>
                <a:latin typeface="Arial" pitchFamily="34" charset="0"/>
                <a:ea typeface="+mn-ea"/>
                <a:cs typeface="Arial" pitchFamily="34" charset="0"/>
              </a:rPr>
              <a:t> – </a:t>
            </a:r>
            <a:r>
              <a:rPr lang="en-US" sz="2000" dirty="0" err="1" smtClean="0">
                <a:solidFill>
                  <a:schemeClr val="bg1">
                    <a:lumMod val="50000"/>
                  </a:schemeClr>
                </a:solidFill>
                <a:latin typeface="Arial" pitchFamily="34" charset="0"/>
                <a:ea typeface="+mn-ea"/>
                <a:cs typeface="Arial" pitchFamily="34" charset="0"/>
              </a:rPr>
              <a:t>hiệu</a:t>
            </a:r>
            <a:r>
              <a:rPr lang="en-US" sz="2000" dirty="0" smtClean="0">
                <a:solidFill>
                  <a:schemeClr val="bg1">
                    <a:lumMod val="50000"/>
                  </a:schemeClr>
                </a:solidFill>
                <a:latin typeface="Arial" pitchFamily="34" charset="0"/>
                <a:ea typeface="+mn-ea"/>
                <a:cs typeface="Arial" pitchFamily="34" charset="0"/>
              </a:rPr>
              <a:t> </a:t>
            </a:r>
            <a:r>
              <a:rPr lang="en-US" sz="2000" dirty="0" err="1" smtClean="0">
                <a:solidFill>
                  <a:schemeClr val="bg1">
                    <a:lumMod val="50000"/>
                  </a:schemeClr>
                </a:solidFill>
                <a:latin typeface="Arial" pitchFamily="34" charset="0"/>
                <a:ea typeface="+mn-ea"/>
                <a:cs typeface="Arial" pitchFamily="34" charset="0"/>
              </a:rPr>
              <a:t>quả</a:t>
            </a:r>
            <a:endParaRPr lang="en-US" sz="2000" dirty="0">
              <a:solidFill>
                <a:schemeClr val="bg1">
                  <a:lumMod val="50000"/>
                </a:schemeClr>
              </a:solidFill>
              <a:latin typeface="Arial" pitchFamily="34" charset="0"/>
              <a:ea typeface="+mn-ea"/>
              <a:cs typeface="Arial" pitchFamily="34" charset="0"/>
            </a:endParaRPr>
          </a:p>
        </p:txBody>
      </p:sp>
      <p:sp>
        <p:nvSpPr>
          <p:cNvPr id="18" name="TextBox 17"/>
          <p:cNvSpPr txBox="1"/>
          <p:nvPr/>
        </p:nvSpPr>
        <p:spPr>
          <a:xfrm>
            <a:off x="2627312" y="2154019"/>
            <a:ext cx="1693863" cy="738664"/>
          </a:xfrm>
          <a:prstGeom prst="rect">
            <a:avLst/>
          </a:prstGeom>
          <a:noFill/>
        </p:spPr>
        <p:txBody>
          <a:bodyPr>
            <a:spAutoFit/>
          </a:bodyPr>
          <a:lstStyle/>
          <a:p>
            <a:pPr algn="ctr" fontAlgn="auto">
              <a:spcBef>
                <a:spcPts val="0"/>
              </a:spcBef>
              <a:spcAft>
                <a:spcPts val="0"/>
              </a:spcAft>
              <a:defRPr/>
            </a:pPr>
            <a:r>
              <a:rPr lang="en-US" sz="2100" b="1" dirty="0" err="1" smtClean="0">
                <a:solidFill>
                  <a:prstClr val="white"/>
                </a:solidFill>
                <a:latin typeface="Times New Roman" pitchFamily="18" charset="0"/>
                <a:ea typeface="+mn-ea"/>
                <a:cs typeface="Times New Roman" pitchFamily="18" charset="0"/>
              </a:rPr>
              <a:t>Hoàn</a:t>
            </a:r>
            <a:r>
              <a:rPr lang="en-US" sz="2100" b="1" dirty="0" smtClean="0">
                <a:solidFill>
                  <a:prstClr val="white"/>
                </a:solidFill>
                <a:latin typeface="Times New Roman" pitchFamily="18" charset="0"/>
                <a:ea typeface="+mn-ea"/>
                <a:cs typeface="Times New Roman" pitchFamily="18" charset="0"/>
              </a:rPr>
              <a:t> </a:t>
            </a:r>
            <a:r>
              <a:rPr lang="en-US" sz="2100" b="1" dirty="0" err="1" smtClean="0">
                <a:solidFill>
                  <a:prstClr val="white"/>
                </a:solidFill>
                <a:latin typeface="Times New Roman" pitchFamily="18" charset="0"/>
                <a:ea typeface="+mn-ea"/>
                <a:cs typeface="Times New Roman" pitchFamily="18" charset="0"/>
              </a:rPr>
              <a:t>thành</a:t>
            </a:r>
            <a:endParaRPr lang="en-US" sz="2100" b="1" dirty="0" smtClean="0">
              <a:solidFill>
                <a:prstClr val="white"/>
              </a:solidFill>
              <a:latin typeface="Times New Roman" pitchFamily="18" charset="0"/>
              <a:ea typeface="+mn-ea"/>
              <a:cs typeface="Times New Roman" pitchFamily="18" charset="0"/>
            </a:endParaRPr>
          </a:p>
          <a:p>
            <a:pPr algn="ctr" fontAlgn="auto">
              <a:spcBef>
                <a:spcPts val="0"/>
              </a:spcBef>
              <a:spcAft>
                <a:spcPts val="0"/>
              </a:spcAft>
              <a:defRPr/>
            </a:pPr>
            <a:r>
              <a:rPr lang="en-US" sz="2100" b="1" dirty="0" smtClean="0">
                <a:solidFill>
                  <a:prstClr val="white"/>
                </a:solidFill>
                <a:latin typeface="Times New Roman" pitchFamily="18" charset="0"/>
                <a:ea typeface="+mn-ea"/>
                <a:cs typeface="Times New Roman" pitchFamily="18" charset="0"/>
              </a:rPr>
              <a:t> </a:t>
            </a:r>
            <a:r>
              <a:rPr lang="en-US" sz="2100" b="1" dirty="0" err="1" smtClean="0">
                <a:solidFill>
                  <a:prstClr val="white"/>
                </a:solidFill>
                <a:latin typeface="Times New Roman" pitchFamily="18" charset="0"/>
                <a:ea typeface="+mn-ea"/>
                <a:cs typeface="Times New Roman" pitchFamily="18" charset="0"/>
              </a:rPr>
              <a:t>sứ</a:t>
            </a:r>
            <a:r>
              <a:rPr lang="en-US" sz="2100" b="1" dirty="0" smtClean="0">
                <a:solidFill>
                  <a:prstClr val="white"/>
                </a:solidFill>
                <a:latin typeface="Times New Roman" pitchFamily="18" charset="0"/>
                <a:ea typeface="+mn-ea"/>
                <a:cs typeface="Times New Roman" pitchFamily="18" charset="0"/>
              </a:rPr>
              <a:t> </a:t>
            </a:r>
            <a:r>
              <a:rPr lang="en-US" sz="2100" b="1" dirty="0" err="1" smtClean="0">
                <a:solidFill>
                  <a:prstClr val="white"/>
                </a:solidFill>
                <a:latin typeface="Times New Roman" pitchFamily="18" charset="0"/>
                <a:ea typeface="+mn-ea"/>
                <a:cs typeface="Times New Roman" pitchFamily="18" charset="0"/>
              </a:rPr>
              <a:t>mệnh</a:t>
            </a:r>
            <a:endParaRPr lang="en-US" sz="2100" b="1" dirty="0">
              <a:solidFill>
                <a:prstClr val="white"/>
              </a:solidFill>
              <a:latin typeface="Times New Roman" pitchFamily="18" charset="0"/>
              <a:ea typeface="+mn-ea"/>
              <a:cs typeface="Times New Roman" pitchFamily="18" charset="0"/>
            </a:endParaRPr>
          </a:p>
        </p:txBody>
      </p:sp>
      <p:sp>
        <p:nvSpPr>
          <p:cNvPr id="19" name="TextBox 17"/>
          <p:cNvSpPr txBox="1"/>
          <p:nvPr/>
        </p:nvSpPr>
        <p:spPr>
          <a:xfrm>
            <a:off x="7151147" y="1689100"/>
            <a:ext cx="2121093" cy="707886"/>
          </a:xfrm>
          <a:prstGeom prst="rect">
            <a:avLst/>
          </a:prstGeom>
          <a:noFill/>
        </p:spPr>
        <p:txBody>
          <a:bodyPr wrap="none">
            <a:spAutoFit/>
          </a:bodyPr>
          <a:lstStyle/>
          <a:p>
            <a:pPr algn="ctr" fontAlgn="auto">
              <a:spcBef>
                <a:spcPts val="0"/>
              </a:spcBef>
              <a:spcAft>
                <a:spcPts val="0"/>
              </a:spcAft>
              <a:defRPr/>
            </a:pPr>
            <a:r>
              <a:rPr lang="en-US" sz="2000" dirty="0" err="1" smtClean="0">
                <a:solidFill>
                  <a:schemeClr val="accent6">
                    <a:lumMod val="50000"/>
                  </a:schemeClr>
                </a:solidFill>
                <a:latin typeface="Arial" pitchFamily="34" charset="0"/>
                <a:ea typeface="+mn-ea"/>
                <a:cs typeface="Arial" pitchFamily="34" charset="0"/>
              </a:rPr>
              <a:t>Kết</a:t>
            </a:r>
            <a:r>
              <a:rPr lang="en-US" sz="2000" dirty="0" smtClean="0">
                <a:solidFill>
                  <a:schemeClr val="accent6">
                    <a:lumMod val="50000"/>
                  </a:schemeClr>
                </a:solidFill>
                <a:latin typeface="Arial" pitchFamily="34" charset="0"/>
                <a:ea typeface="+mn-ea"/>
                <a:cs typeface="Arial" pitchFamily="34" charset="0"/>
              </a:rPr>
              <a:t> </a:t>
            </a:r>
            <a:r>
              <a:rPr lang="en-US" sz="2000" dirty="0" err="1" smtClean="0">
                <a:solidFill>
                  <a:schemeClr val="accent6">
                    <a:lumMod val="50000"/>
                  </a:schemeClr>
                </a:solidFill>
                <a:latin typeface="Arial" pitchFamily="34" charset="0"/>
                <a:ea typeface="+mn-ea"/>
                <a:cs typeface="Arial" pitchFamily="34" charset="0"/>
              </a:rPr>
              <a:t>nối</a:t>
            </a:r>
            <a:r>
              <a:rPr lang="en-US" sz="2000" dirty="0" smtClean="0">
                <a:solidFill>
                  <a:schemeClr val="accent6">
                    <a:lumMod val="50000"/>
                  </a:schemeClr>
                </a:solidFill>
                <a:latin typeface="Arial" pitchFamily="34" charset="0"/>
                <a:ea typeface="+mn-ea"/>
                <a:cs typeface="Arial" pitchFamily="34" charset="0"/>
              </a:rPr>
              <a:t> </a:t>
            </a:r>
            <a:r>
              <a:rPr lang="en-US" sz="2000" dirty="0" err="1" smtClean="0">
                <a:solidFill>
                  <a:schemeClr val="accent6">
                    <a:lumMod val="50000"/>
                  </a:schemeClr>
                </a:solidFill>
                <a:latin typeface="Arial" pitchFamily="34" charset="0"/>
                <a:ea typeface="+mn-ea"/>
                <a:cs typeface="Arial" pitchFamily="34" charset="0"/>
              </a:rPr>
              <a:t>thúc</a:t>
            </a:r>
            <a:endParaRPr lang="en-US" sz="2000" dirty="0" smtClean="0">
              <a:solidFill>
                <a:schemeClr val="accent6">
                  <a:lumMod val="50000"/>
                </a:schemeClr>
              </a:solidFill>
              <a:latin typeface="Arial" pitchFamily="34" charset="0"/>
              <a:ea typeface="+mn-ea"/>
              <a:cs typeface="Arial" pitchFamily="34" charset="0"/>
            </a:endParaRPr>
          </a:p>
          <a:p>
            <a:pPr algn="ctr" fontAlgn="auto">
              <a:spcBef>
                <a:spcPts val="0"/>
              </a:spcBef>
              <a:spcAft>
                <a:spcPts val="0"/>
              </a:spcAft>
              <a:defRPr/>
            </a:pPr>
            <a:r>
              <a:rPr lang="en-US" sz="2000" dirty="0" err="1" smtClean="0">
                <a:solidFill>
                  <a:schemeClr val="accent6">
                    <a:lumMod val="50000"/>
                  </a:schemeClr>
                </a:solidFill>
                <a:latin typeface="Arial" pitchFamily="34" charset="0"/>
                <a:ea typeface="+mn-ea"/>
                <a:cs typeface="Arial" pitchFamily="34" charset="0"/>
              </a:rPr>
              <a:t>đẩy</a:t>
            </a:r>
            <a:r>
              <a:rPr lang="en-US" sz="2000" dirty="0" smtClean="0">
                <a:solidFill>
                  <a:schemeClr val="accent6">
                    <a:lumMod val="50000"/>
                  </a:schemeClr>
                </a:solidFill>
                <a:latin typeface="Arial" pitchFamily="34" charset="0"/>
                <a:ea typeface="+mn-ea"/>
                <a:cs typeface="Arial" pitchFamily="34" charset="0"/>
              </a:rPr>
              <a:t> </a:t>
            </a:r>
            <a:r>
              <a:rPr lang="en-US" sz="2000" dirty="0" err="1" smtClean="0">
                <a:solidFill>
                  <a:schemeClr val="accent6">
                    <a:lumMod val="50000"/>
                  </a:schemeClr>
                </a:solidFill>
                <a:latin typeface="Arial" pitchFamily="34" charset="0"/>
                <a:ea typeface="+mn-ea"/>
                <a:cs typeface="Arial" pitchFamily="34" charset="0"/>
              </a:rPr>
              <a:t>phát</a:t>
            </a:r>
            <a:r>
              <a:rPr lang="en-US" sz="2000" dirty="0" smtClean="0">
                <a:solidFill>
                  <a:schemeClr val="accent6">
                    <a:lumMod val="50000"/>
                  </a:schemeClr>
                </a:solidFill>
                <a:latin typeface="Arial" pitchFamily="34" charset="0"/>
                <a:ea typeface="+mn-ea"/>
                <a:cs typeface="Arial" pitchFamily="34" charset="0"/>
              </a:rPr>
              <a:t> </a:t>
            </a:r>
            <a:r>
              <a:rPr lang="en-US" sz="2000" dirty="0" err="1" smtClean="0">
                <a:solidFill>
                  <a:schemeClr val="accent6">
                    <a:lumMod val="50000"/>
                  </a:schemeClr>
                </a:solidFill>
                <a:latin typeface="Arial" pitchFamily="34" charset="0"/>
                <a:ea typeface="+mn-ea"/>
                <a:cs typeface="Arial" pitchFamily="34" charset="0"/>
              </a:rPr>
              <a:t>triển</a:t>
            </a:r>
            <a:r>
              <a:rPr lang="en-US" sz="2000" dirty="0" smtClean="0">
                <a:solidFill>
                  <a:schemeClr val="accent6">
                    <a:lumMod val="50000"/>
                  </a:schemeClr>
                </a:solidFill>
                <a:latin typeface="Arial" pitchFamily="34" charset="0"/>
                <a:ea typeface="+mn-ea"/>
                <a:cs typeface="Arial" pitchFamily="34" charset="0"/>
              </a:rPr>
              <a:t> TT</a:t>
            </a:r>
            <a:endParaRPr lang="en-US" sz="2000" dirty="0">
              <a:solidFill>
                <a:schemeClr val="accent6">
                  <a:lumMod val="50000"/>
                </a:schemeClr>
              </a:solidFill>
              <a:latin typeface="Arial" pitchFamily="34" charset="0"/>
              <a:ea typeface="+mn-ea"/>
              <a:cs typeface="Arial" pitchFamily="34" charset="0"/>
            </a:endParaRPr>
          </a:p>
        </p:txBody>
      </p:sp>
      <p:sp>
        <p:nvSpPr>
          <p:cNvPr id="20" name="TextBox 17"/>
          <p:cNvSpPr txBox="1"/>
          <p:nvPr/>
        </p:nvSpPr>
        <p:spPr>
          <a:xfrm>
            <a:off x="6957531" y="2978051"/>
            <a:ext cx="1938351" cy="707886"/>
          </a:xfrm>
          <a:prstGeom prst="rect">
            <a:avLst/>
          </a:prstGeom>
          <a:noFill/>
        </p:spPr>
        <p:txBody>
          <a:bodyPr wrap="none">
            <a:spAutoFit/>
          </a:bodyPr>
          <a:lstStyle/>
          <a:p>
            <a:pPr algn="ctr" fontAlgn="auto">
              <a:spcBef>
                <a:spcPts val="0"/>
              </a:spcBef>
              <a:spcAft>
                <a:spcPts val="0"/>
              </a:spcAft>
              <a:defRPr/>
            </a:pPr>
            <a:r>
              <a:rPr lang="en-US" sz="2000" dirty="0" err="1" smtClean="0">
                <a:solidFill>
                  <a:schemeClr val="accent2">
                    <a:lumMod val="75000"/>
                  </a:schemeClr>
                </a:solidFill>
                <a:latin typeface="Arial" pitchFamily="34" charset="0"/>
                <a:ea typeface="+mn-ea"/>
                <a:cs typeface="Arial" pitchFamily="34" charset="0"/>
              </a:rPr>
              <a:t>Đại</a:t>
            </a:r>
            <a:r>
              <a:rPr lang="en-US" sz="2000" dirty="0" smtClean="0">
                <a:solidFill>
                  <a:schemeClr val="accent2">
                    <a:lumMod val="75000"/>
                  </a:schemeClr>
                </a:solidFill>
                <a:latin typeface="Arial" pitchFamily="34" charset="0"/>
                <a:ea typeface="+mn-ea"/>
                <a:cs typeface="Arial" pitchFamily="34" charset="0"/>
              </a:rPr>
              <a:t> </a:t>
            </a:r>
            <a:r>
              <a:rPr lang="en-US" sz="2000" dirty="0" err="1" smtClean="0">
                <a:solidFill>
                  <a:schemeClr val="accent2">
                    <a:lumMod val="75000"/>
                  </a:schemeClr>
                </a:solidFill>
                <a:latin typeface="Arial" pitchFamily="34" charset="0"/>
                <a:ea typeface="+mn-ea"/>
                <a:cs typeface="Arial" pitchFamily="34" charset="0"/>
              </a:rPr>
              <a:t>diện</a:t>
            </a:r>
            <a:r>
              <a:rPr lang="en-US" sz="2000" dirty="0" smtClean="0">
                <a:solidFill>
                  <a:schemeClr val="accent2">
                    <a:lumMod val="75000"/>
                  </a:schemeClr>
                </a:solidFill>
                <a:latin typeface="Arial" pitchFamily="34" charset="0"/>
                <a:ea typeface="+mn-ea"/>
                <a:cs typeface="Arial" pitchFamily="34" charset="0"/>
              </a:rPr>
              <a:t> tin </a:t>
            </a:r>
            <a:r>
              <a:rPr lang="en-US" sz="2000" dirty="0" err="1" smtClean="0">
                <a:solidFill>
                  <a:schemeClr val="accent2">
                    <a:lumMod val="75000"/>
                  </a:schemeClr>
                </a:solidFill>
                <a:latin typeface="Arial" pitchFamily="34" charset="0"/>
                <a:ea typeface="+mn-ea"/>
                <a:cs typeface="Arial" pitchFamily="34" charset="0"/>
              </a:rPr>
              <a:t>cậy</a:t>
            </a:r>
            <a:endParaRPr lang="en-US" sz="2000" dirty="0" smtClean="0">
              <a:solidFill>
                <a:schemeClr val="accent2">
                  <a:lumMod val="75000"/>
                </a:schemeClr>
              </a:solidFill>
              <a:latin typeface="Arial" pitchFamily="34" charset="0"/>
              <a:ea typeface="+mn-ea"/>
              <a:cs typeface="Arial" pitchFamily="34" charset="0"/>
            </a:endParaRPr>
          </a:p>
          <a:p>
            <a:pPr algn="ctr" fontAlgn="auto">
              <a:spcBef>
                <a:spcPts val="0"/>
              </a:spcBef>
              <a:spcAft>
                <a:spcPts val="0"/>
              </a:spcAft>
              <a:defRPr/>
            </a:pPr>
            <a:r>
              <a:rPr lang="en-US" sz="2000" dirty="0" smtClean="0">
                <a:solidFill>
                  <a:schemeClr val="accent2">
                    <a:lumMod val="75000"/>
                  </a:schemeClr>
                </a:solidFill>
                <a:latin typeface="Arial" pitchFamily="34" charset="0"/>
                <a:ea typeface="+mn-ea"/>
                <a:cs typeface="Arial" pitchFamily="34" charset="0"/>
              </a:rPr>
              <a:t> </a:t>
            </a:r>
            <a:r>
              <a:rPr lang="en-US" sz="2000" dirty="0" err="1" smtClean="0">
                <a:solidFill>
                  <a:schemeClr val="accent2">
                    <a:lumMod val="75000"/>
                  </a:schemeClr>
                </a:solidFill>
                <a:latin typeface="Arial" pitchFamily="34" charset="0"/>
                <a:ea typeface="+mn-ea"/>
                <a:cs typeface="Arial" pitchFamily="34" charset="0"/>
              </a:rPr>
              <a:t>của</a:t>
            </a:r>
            <a:r>
              <a:rPr lang="en-US" sz="2000" dirty="0" smtClean="0">
                <a:solidFill>
                  <a:schemeClr val="accent2">
                    <a:lumMod val="75000"/>
                  </a:schemeClr>
                </a:solidFill>
                <a:latin typeface="Arial" pitchFamily="34" charset="0"/>
                <a:ea typeface="+mn-ea"/>
                <a:cs typeface="Arial" pitchFamily="34" charset="0"/>
              </a:rPr>
              <a:t> </a:t>
            </a:r>
            <a:r>
              <a:rPr lang="en-US" sz="2000" dirty="0" err="1" smtClean="0">
                <a:solidFill>
                  <a:schemeClr val="accent2">
                    <a:lumMod val="75000"/>
                  </a:schemeClr>
                </a:solidFill>
                <a:latin typeface="Arial" pitchFamily="34" charset="0"/>
                <a:ea typeface="+mn-ea"/>
                <a:cs typeface="Arial" pitchFamily="34" charset="0"/>
              </a:rPr>
              <a:t>Hội</a:t>
            </a:r>
            <a:r>
              <a:rPr lang="en-US" sz="2000" dirty="0" smtClean="0">
                <a:solidFill>
                  <a:schemeClr val="accent2">
                    <a:lumMod val="75000"/>
                  </a:schemeClr>
                </a:solidFill>
                <a:latin typeface="Arial" pitchFamily="34" charset="0"/>
                <a:ea typeface="+mn-ea"/>
                <a:cs typeface="Arial" pitchFamily="34" charset="0"/>
              </a:rPr>
              <a:t> </a:t>
            </a:r>
            <a:r>
              <a:rPr lang="en-US" sz="2000" dirty="0" err="1" smtClean="0">
                <a:solidFill>
                  <a:schemeClr val="accent2">
                    <a:lumMod val="75000"/>
                  </a:schemeClr>
                </a:solidFill>
                <a:latin typeface="Arial" pitchFamily="34" charset="0"/>
                <a:ea typeface="+mn-ea"/>
                <a:cs typeface="Arial" pitchFamily="34" charset="0"/>
              </a:rPr>
              <a:t>Viên</a:t>
            </a:r>
            <a:endParaRPr lang="en-US" sz="2000" dirty="0">
              <a:solidFill>
                <a:schemeClr val="accent2">
                  <a:lumMod val="75000"/>
                </a:schemeClr>
              </a:solidFill>
              <a:latin typeface="Arial" pitchFamily="34" charset="0"/>
              <a:ea typeface="+mn-ea"/>
              <a:cs typeface="Arial" pitchFamily="34" charset="0"/>
            </a:endParaRPr>
          </a:p>
        </p:txBody>
      </p:sp>
      <p:sp>
        <p:nvSpPr>
          <p:cNvPr id="21" name="TextBox 17"/>
          <p:cNvSpPr txBox="1"/>
          <p:nvPr/>
        </p:nvSpPr>
        <p:spPr>
          <a:xfrm>
            <a:off x="6345782" y="3921264"/>
            <a:ext cx="2335960" cy="1015663"/>
          </a:xfrm>
          <a:prstGeom prst="rect">
            <a:avLst/>
          </a:prstGeom>
          <a:noFill/>
        </p:spPr>
        <p:txBody>
          <a:bodyPr wrap="none">
            <a:spAutoFit/>
          </a:bodyPr>
          <a:lstStyle/>
          <a:p>
            <a:pPr algn="r" fontAlgn="auto">
              <a:spcBef>
                <a:spcPts val="0"/>
              </a:spcBef>
              <a:spcAft>
                <a:spcPts val="0"/>
              </a:spcAft>
              <a:defRPr/>
            </a:pPr>
            <a:r>
              <a:rPr lang="en-US" sz="2000" dirty="0" err="1" smtClean="0">
                <a:solidFill>
                  <a:srgbClr val="7030A0"/>
                </a:solidFill>
                <a:latin typeface="Arial" pitchFamily="34" charset="0"/>
                <a:ea typeface="+mn-ea"/>
                <a:cs typeface="Arial" pitchFamily="34" charset="0"/>
              </a:rPr>
              <a:t>Địa</a:t>
            </a:r>
            <a:r>
              <a:rPr lang="en-US" sz="2000" dirty="0" smtClean="0">
                <a:solidFill>
                  <a:srgbClr val="7030A0"/>
                </a:solidFill>
                <a:latin typeface="Arial" pitchFamily="34" charset="0"/>
                <a:ea typeface="+mn-ea"/>
                <a:cs typeface="Arial" pitchFamily="34" charset="0"/>
              </a:rPr>
              <a:t> </a:t>
            </a:r>
            <a:r>
              <a:rPr lang="en-US" sz="2000" dirty="0" err="1" smtClean="0">
                <a:solidFill>
                  <a:srgbClr val="7030A0"/>
                </a:solidFill>
                <a:latin typeface="Arial" pitchFamily="34" charset="0"/>
                <a:ea typeface="+mn-ea"/>
                <a:cs typeface="Arial" pitchFamily="34" charset="0"/>
              </a:rPr>
              <a:t>chỉ</a:t>
            </a:r>
            <a:r>
              <a:rPr lang="en-US" sz="2000" dirty="0" smtClean="0">
                <a:solidFill>
                  <a:srgbClr val="7030A0"/>
                </a:solidFill>
                <a:latin typeface="Arial" pitchFamily="34" charset="0"/>
                <a:ea typeface="+mn-ea"/>
                <a:cs typeface="Arial" pitchFamily="34" charset="0"/>
              </a:rPr>
              <a:t> </a:t>
            </a:r>
            <a:r>
              <a:rPr lang="en-US" sz="2000" dirty="0" err="1" smtClean="0">
                <a:solidFill>
                  <a:srgbClr val="7030A0"/>
                </a:solidFill>
                <a:latin typeface="Arial" pitchFamily="34" charset="0"/>
                <a:ea typeface="+mn-ea"/>
                <a:cs typeface="Arial" pitchFamily="34" charset="0"/>
              </a:rPr>
              <a:t>tham</a:t>
            </a:r>
            <a:r>
              <a:rPr lang="en-US" sz="2000" dirty="0" smtClean="0">
                <a:solidFill>
                  <a:srgbClr val="7030A0"/>
                </a:solidFill>
                <a:latin typeface="Arial" pitchFamily="34" charset="0"/>
                <a:ea typeface="+mn-ea"/>
                <a:cs typeface="Arial" pitchFamily="34" charset="0"/>
              </a:rPr>
              <a:t> </a:t>
            </a:r>
            <a:r>
              <a:rPr lang="en-US" sz="2000" dirty="0" err="1" smtClean="0">
                <a:solidFill>
                  <a:srgbClr val="7030A0"/>
                </a:solidFill>
                <a:latin typeface="Arial" pitchFamily="34" charset="0"/>
                <a:ea typeface="+mn-ea"/>
                <a:cs typeface="Arial" pitchFamily="34" charset="0"/>
              </a:rPr>
              <a:t>vấn</a:t>
            </a:r>
            <a:r>
              <a:rPr lang="en-US" sz="2000" dirty="0" smtClean="0">
                <a:solidFill>
                  <a:srgbClr val="7030A0"/>
                </a:solidFill>
                <a:latin typeface="Arial" pitchFamily="34" charset="0"/>
                <a:ea typeface="+mn-ea"/>
                <a:cs typeface="Arial" pitchFamily="34" charset="0"/>
              </a:rPr>
              <a:t> </a:t>
            </a:r>
          </a:p>
          <a:p>
            <a:pPr algn="r" fontAlgn="auto">
              <a:spcBef>
                <a:spcPts val="0"/>
              </a:spcBef>
              <a:spcAft>
                <a:spcPts val="0"/>
              </a:spcAft>
              <a:defRPr/>
            </a:pPr>
            <a:r>
              <a:rPr lang="en-US" sz="2000" dirty="0" err="1" smtClean="0">
                <a:solidFill>
                  <a:srgbClr val="7030A0"/>
                </a:solidFill>
                <a:latin typeface="Arial" pitchFamily="34" charset="0"/>
                <a:ea typeface="+mn-ea"/>
                <a:cs typeface="Arial" pitchFamily="34" charset="0"/>
              </a:rPr>
              <a:t>trong</a:t>
            </a:r>
            <a:r>
              <a:rPr lang="en-US" sz="2000" dirty="0" smtClean="0">
                <a:solidFill>
                  <a:srgbClr val="7030A0"/>
                </a:solidFill>
                <a:latin typeface="Arial" pitchFamily="34" charset="0"/>
                <a:ea typeface="+mn-ea"/>
                <a:cs typeface="Arial" pitchFamily="34" charset="0"/>
              </a:rPr>
              <a:t> </a:t>
            </a:r>
            <a:r>
              <a:rPr lang="en-US" sz="2000" dirty="0" err="1" smtClean="0">
                <a:solidFill>
                  <a:srgbClr val="7030A0"/>
                </a:solidFill>
                <a:latin typeface="Arial" pitchFamily="34" charset="0"/>
                <a:ea typeface="+mn-ea"/>
                <a:cs typeface="Arial" pitchFamily="34" charset="0"/>
              </a:rPr>
              <a:t>liên</a:t>
            </a:r>
            <a:r>
              <a:rPr lang="en-US" sz="2000" dirty="0" smtClean="0">
                <a:solidFill>
                  <a:srgbClr val="7030A0"/>
                </a:solidFill>
                <a:latin typeface="Arial" pitchFamily="34" charset="0"/>
                <a:ea typeface="+mn-ea"/>
                <a:cs typeface="Arial" pitchFamily="34" charset="0"/>
              </a:rPr>
              <a:t> </a:t>
            </a:r>
            <a:r>
              <a:rPr lang="en-US" sz="2000" dirty="0" err="1" smtClean="0">
                <a:solidFill>
                  <a:srgbClr val="7030A0"/>
                </a:solidFill>
                <a:latin typeface="Arial" pitchFamily="34" charset="0"/>
                <a:ea typeface="+mn-ea"/>
                <a:cs typeface="Arial" pitchFamily="34" charset="0"/>
              </a:rPr>
              <a:t>kết</a:t>
            </a:r>
            <a:r>
              <a:rPr lang="en-US" sz="2000" dirty="0" smtClean="0">
                <a:solidFill>
                  <a:srgbClr val="7030A0"/>
                </a:solidFill>
                <a:latin typeface="Arial" pitchFamily="34" charset="0"/>
                <a:ea typeface="+mn-ea"/>
                <a:cs typeface="Arial" pitchFamily="34" charset="0"/>
              </a:rPr>
              <a:t> </a:t>
            </a:r>
            <a:r>
              <a:rPr lang="en-US" sz="2000" dirty="0" err="1" smtClean="0">
                <a:solidFill>
                  <a:srgbClr val="7030A0"/>
                </a:solidFill>
                <a:latin typeface="Arial" pitchFamily="34" charset="0"/>
                <a:ea typeface="+mn-ea"/>
                <a:cs typeface="Arial" pitchFamily="34" charset="0"/>
              </a:rPr>
              <a:t>chuỗi</a:t>
            </a:r>
            <a:endParaRPr lang="en-US" sz="2000" dirty="0" smtClean="0">
              <a:solidFill>
                <a:srgbClr val="7030A0"/>
              </a:solidFill>
              <a:latin typeface="Arial" pitchFamily="34" charset="0"/>
              <a:ea typeface="+mn-ea"/>
              <a:cs typeface="Arial" pitchFamily="34" charset="0"/>
            </a:endParaRPr>
          </a:p>
          <a:p>
            <a:pPr algn="r" fontAlgn="auto">
              <a:spcBef>
                <a:spcPts val="0"/>
              </a:spcBef>
              <a:spcAft>
                <a:spcPts val="0"/>
              </a:spcAft>
              <a:defRPr/>
            </a:pPr>
            <a:endParaRPr lang="en-US" sz="2000" dirty="0">
              <a:solidFill>
                <a:srgbClr val="7030A0"/>
              </a:solidFill>
              <a:latin typeface="Arial" pitchFamily="34" charset="0"/>
              <a:ea typeface="+mn-ea"/>
              <a:cs typeface="Arial" pitchFamily="34" charset="0"/>
            </a:endParaRPr>
          </a:p>
        </p:txBody>
      </p:sp>
      <p:sp>
        <p:nvSpPr>
          <p:cNvPr id="22" name="TextBox 17"/>
          <p:cNvSpPr txBox="1"/>
          <p:nvPr/>
        </p:nvSpPr>
        <p:spPr>
          <a:xfrm>
            <a:off x="5983816" y="723840"/>
            <a:ext cx="2702984" cy="400110"/>
          </a:xfrm>
          <a:prstGeom prst="rect">
            <a:avLst/>
          </a:prstGeom>
          <a:noFill/>
        </p:spPr>
        <p:txBody>
          <a:bodyPr wrap="none">
            <a:spAutoFit/>
          </a:bodyPr>
          <a:lstStyle/>
          <a:p>
            <a:pPr algn="r" fontAlgn="auto">
              <a:spcBef>
                <a:spcPts val="0"/>
              </a:spcBef>
              <a:spcAft>
                <a:spcPts val="0"/>
              </a:spcAft>
              <a:defRPr/>
            </a:pPr>
            <a:r>
              <a:rPr lang="en-US" sz="2000" dirty="0" err="1" smtClean="0">
                <a:solidFill>
                  <a:srgbClr val="C00000"/>
                </a:solidFill>
                <a:latin typeface="Arial" pitchFamily="34" charset="0"/>
                <a:ea typeface="+mn-ea"/>
                <a:cs typeface="Arial" pitchFamily="34" charset="0"/>
              </a:rPr>
              <a:t>Làm</a:t>
            </a:r>
            <a:r>
              <a:rPr lang="en-US" sz="2000" dirty="0" smtClean="0">
                <a:solidFill>
                  <a:srgbClr val="C00000"/>
                </a:solidFill>
                <a:latin typeface="Arial" pitchFamily="34" charset="0"/>
                <a:ea typeface="+mn-ea"/>
                <a:cs typeface="Arial" pitchFamily="34" charset="0"/>
              </a:rPr>
              <a:t> </a:t>
            </a:r>
            <a:r>
              <a:rPr lang="en-US" sz="2000" dirty="0" err="1" smtClean="0">
                <a:solidFill>
                  <a:srgbClr val="C00000"/>
                </a:solidFill>
                <a:latin typeface="Arial" pitchFamily="34" charset="0"/>
                <a:ea typeface="+mn-ea"/>
                <a:cs typeface="Arial" pitchFamily="34" charset="0"/>
              </a:rPr>
              <a:t>tốt</a:t>
            </a:r>
            <a:r>
              <a:rPr lang="en-US" sz="2000" dirty="0" smtClean="0">
                <a:solidFill>
                  <a:srgbClr val="C00000"/>
                </a:solidFill>
                <a:latin typeface="Arial" pitchFamily="34" charset="0"/>
                <a:ea typeface="+mn-ea"/>
                <a:cs typeface="Arial" pitchFamily="34" charset="0"/>
              </a:rPr>
              <a:t> </a:t>
            </a:r>
            <a:r>
              <a:rPr lang="en-US" sz="2000" dirty="0" err="1" smtClean="0">
                <a:solidFill>
                  <a:srgbClr val="C00000"/>
                </a:solidFill>
                <a:latin typeface="Arial" pitchFamily="34" charset="0"/>
                <a:ea typeface="+mn-ea"/>
                <a:cs typeface="Arial" pitchFamily="34" charset="0"/>
              </a:rPr>
              <a:t>vai</a:t>
            </a:r>
            <a:r>
              <a:rPr lang="en-US" sz="2000" dirty="0" smtClean="0">
                <a:solidFill>
                  <a:srgbClr val="C00000"/>
                </a:solidFill>
                <a:latin typeface="Arial" pitchFamily="34" charset="0"/>
                <a:ea typeface="+mn-ea"/>
                <a:cs typeface="Arial" pitchFamily="34" charset="0"/>
              </a:rPr>
              <a:t> </a:t>
            </a:r>
            <a:r>
              <a:rPr lang="en-US" sz="2000" dirty="0" err="1" smtClean="0">
                <a:solidFill>
                  <a:srgbClr val="C00000"/>
                </a:solidFill>
                <a:latin typeface="Arial" pitchFamily="34" charset="0"/>
                <a:ea typeface="+mn-ea"/>
                <a:cs typeface="Arial" pitchFamily="34" charset="0"/>
              </a:rPr>
              <a:t>trò</a:t>
            </a:r>
            <a:r>
              <a:rPr lang="en-US" sz="2000" dirty="0" smtClean="0">
                <a:solidFill>
                  <a:srgbClr val="C00000"/>
                </a:solidFill>
                <a:latin typeface="Arial" pitchFamily="34" charset="0"/>
                <a:ea typeface="+mn-ea"/>
                <a:cs typeface="Arial" pitchFamily="34" charset="0"/>
              </a:rPr>
              <a:t> </a:t>
            </a:r>
            <a:r>
              <a:rPr lang="en-US" sz="2000" dirty="0" err="1" smtClean="0">
                <a:solidFill>
                  <a:srgbClr val="C00000"/>
                </a:solidFill>
                <a:latin typeface="Arial" pitchFamily="34" charset="0"/>
                <a:ea typeface="+mn-ea"/>
                <a:cs typeface="Arial" pitchFamily="34" charset="0"/>
              </a:rPr>
              <a:t>cầu</a:t>
            </a:r>
            <a:r>
              <a:rPr lang="en-US" sz="2000" dirty="0" smtClean="0">
                <a:solidFill>
                  <a:srgbClr val="C00000"/>
                </a:solidFill>
                <a:latin typeface="Arial" pitchFamily="34" charset="0"/>
                <a:ea typeface="+mn-ea"/>
                <a:cs typeface="Arial" pitchFamily="34" charset="0"/>
              </a:rPr>
              <a:t> </a:t>
            </a:r>
            <a:r>
              <a:rPr lang="en-US" sz="2000" dirty="0" err="1" smtClean="0">
                <a:solidFill>
                  <a:srgbClr val="C00000"/>
                </a:solidFill>
                <a:latin typeface="Arial" pitchFamily="34" charset="0"/>
                <a:ea typeface="+mn-ea"/>
                <a:cs typeface="Arial" pitchFamily="34" charset="0"/>
              </a:rPr>
              <a:t>nối</a:t>
            </a:r>
            <a:endParaRPr lang="en-US" sz="2000" dirty="0">
              <a:solidFill>
                <a:srgbClr val="C00000"/>
              </a:solidFill>
              <a:latin typeface="Arial" pitchFamily="34" charset="0"/>
              <a:ea typeface="+mn-ea"/>
              <a:cs typeface="Arial" pitchFamily="34" charset="0"/>
            </a:endParaRPr>
          </a:p>
        </p:txBody>
      </p:sp>
      <p:sp>
        <p:nvSpPr>
          <p:cNvPr id="41" name="TextBox 17"/>
          <p:cNvSpPr txBox="1"/>
          <p:nvPr/>
        </p:nvSpPr>
        <p:spPr>
          <a:xfrm>
            <a:off x="2121078" y="3689350"/>
            <a:ext cx="2903359" cy="707886"/>
          </a:xfrm>
          <a:prstGeom prst="rect">
            <a:avLst/>
          </a:prstGeom>
          <a:noFill/>
        </p:spPr>
        <p:txBody>
          <a:bodyPr wrap="none">
            <a:spAutoFit/>
          </a:bodyPr>
          <a:lstStyle/>
          <a:p>
            <a:pPr algn="ctr" fontAlgn="auto">
              <a:spcBef>
                <a:spcPts val="0"/>
              </a:spcBef>
              <a:spcAft>
                <a:spcPts val="0"/>
              </a:spcAft>
              <a:defRPr/>
            </a:pPr>
            <a:r>
              <a:rPr lang="en-US" sz="2000" dirty="0" smtClean="0">
                <a:solidFill>
                  <a:srgbClr val="FF0000"/>
                </a:solidFill>
                <a:latin typeface="Arial" pitchFamily="34" charset="0"/>
                <a:ea typeface="+mn-ea"/>
                <a:cs typeface="Arial" pitchFamily="34" charset="0"/>
              </a:rPr>
              <a:t>Thu </a:t>
            </a:r>
            <a:r>
              <a:rPr lang="en-US" sz="2000" dirty="0" err="1" smtClean="0">
                <a:solidFill>
                  <a:srgbClr val="FF0000"/>
                </a:solidFill>
                <a:latin typeface="Arial" pitchFamily="34" charset="0"/>
                <a:ea typeface="+mn-ea"/>
                <a:cs typeface="Arial" pitchFamily="34" charset="0"/>
              </a:rPr>
              <a:t>hút</a:t>
            </a:r>
            <a:r>
              <a:rPr lang="en-US" sz="2000" dirty="0" smtClean="0">
                <a:solidFill>
                  <a:srgbClr val="FF0000"/>
                </a:solidFill>
                <a:latin typeface="Arial" pitchFamily="34" charset="0"/>
                <a:ea typeface="+mn-ea"/>
                <a:cs typeface="Arial" pitchFamily="34" charset="0"/>
              </a:rPr>
              <a:t> </a:t>
            </a:r>
            <a:r>
              <a:rPr lang="en-US" sz="2000" dirty="0" err="1" smtClean="0">
                <a:solidFill>
                  <a:srgbClr val="FF0000"/>
                </a:solidFill>
                <a:latin typeface="Arial" pitchFamily="34" charset="0"/>
                <a:ea typeface="+mn-ea"/>
                <a:cs typeface="Arial" pitchFamily="34" charset="0"/>
              </a:rPr>
              <a:t>sự</a:t>
            </a:r>
            <a:r>
              <a:rPr lang="en-US" sz="2000" dirty="0" smtClean="0">
                <a:solidFill>
                  <a:srgbClr val="FF0000"/>
                </a:solidFill>
                <a:latin typeface="Arial" pitchFamily="34" charset="0"/>
                <a:ea typeface="+mn-ea"/>
                <a:cs typeface="Arial" pitchFamily="34" charset="0"/>
              </a:rPr>
              <a:t> </a:t>
            </a:r>
            <a:r>
              <a:rPr lang="en-US" sz="2000" dirty="0" err="1" smtClean="0">
                <a:solidFill>
                  <a:srgbClr val="FF0000"/>
                </a:solidFill>
                <a:latin typeface="Arial" pitchFamily="34" charset="0"/>
                <a:ea typeface="+mn-ea"/>
                <a:cs typeface="Arial" pitchFamily="34" charset="0"/>
              </a:rPr>
              <a:t>quan</a:t>
            </a:r>
            <a:r>
              <a:rPr lang="en-US" sz="2000" dirty="0" smtClean="0">
                <a:solidFill>
                  <a:srgbClr val="FF0000"/>
                </a:solidFill>
                <a:latin typeface="Arial" pitchFamily="34" charset="0"/>
                <a:ea typeface="+mn-ea"/>
                <a:cs typeface="Arial" pitchFamily="34" charset="0"/>
              </a:rPr>
              <a:t> </a:t>
            </a:r>
            <a:r>
              <a:rPr lang="en-US" sz="2000" dirty="0" err="1" smtClean="0">
                <a:solidFill>
                  <a:srgbClr val="FF0000"/>
                </a:solidFill>
                <a:latin typeface="Arial" pitchFamily="34" charset="0"/>
                <a:ea typeface="+mn-ea"/>
                <a:cs typeface="Arial" pitchFamily="34" charset="0"/>
              </a:rPr>
              <a:t>tâm</a:t>
            </a:r>
            <a:r>
              <a:rPr lang="en-US" sz="2000" dirty="0" smtClean="0">
                <a:solidFill>
                  <a:srgbClr val="FF0000"/>
                </a:solidFill>
                <a:latin typeface="Arial" pitchFamily="34" charset="0"/>
                <a:ea typeface="+mn-ea"/>
                <a:cs typeface="Arial" pitchFamily="34" charset="0"/>
              </a:rPr>
              <a:t> </a:t>
            </a:r>
            <a:r>
              <a:rPr lang="en-US" sz="2000" dirty="0" err="1" smtClean="0">
                <a:solidFill>
                  <a:srgbClr val="FF0000"/>
                </a:solidFill>
                <a:latin typeface="Arial" pitchFamily="34" charset="0"/>
                <a:ea typeface="+mn-ea"/>
                <a:cs typeface="Arial" pitchFamily="34" charset="0"/>
              </a:rPr>
              <a:t>và</a:t>
            </a:r>
            <a:endParaRPr lang="en-US" sz="2000" dirty="0" smtClean="0">
              <a:solidFill>
                <a:srgbClr val="FF0000"/>
              </a:solidFill>
              <a:latin typeface="Arial" pitchFamily="34" charset="0"/>
              <a:ea typeface="+mn-ea"/>
              <a:cs typeface="Arial" pitchFamily="34" charset="0"/>
            </a:endParaRPr>
          </a:p>
          <a:p>
            <a:pPr algn="ctr" fontAlgn="auto">
              <a:spcBef>
                <a:spcPts val="0"/>
              </a:spcBef>
              <a:spcAft>
                <a:spcPts val="0"/>
              </a:spcAft>
              <a:defRPr/>
            </a:pPr>
            <a:r>
              <a:rPr lang="en-US" sz="2000" dirty="0" smtClean="0">
                <a:solidFill>
                  <a:srgbClr val="FF0000"/>
                </a:solidFill>
                <a:latin typeface="Arial" pitchFamily="34" charset="0"/>
                <a:ea typeface="+mn-ea"/>
                <a:cs typeface="Arial" pitchFamily="34" charset="0"/>
              </a:rPr>
              <a:t> </a:t>
            </a:r>
            <a:r>
              <a:rPr lang="en-US" sz="2000" dirty="0" err="1" smtClean="0">
                <a:solidFill>
                  <a:srgbClr val="FF0000"/>
                </a:solidFill>
                <a:latin typeface="Arial" pitchFamily="34" charset="0"/>
                <a:ea typeface="+mn-ea"/>
                <a:cs typeface="Arial" pitchFamily="34" charset="0"/>
              </a:rPr>
              <a:t>đánh</a:t>
            </a:r>
            <a:r>
              <a:rPr lang="en-US" sz="2000" dirty="0" smtClean="0">
                <a:solidFill>
                  <a:srgbClr val="FF0000"/>
                </a:solidFill>
                <a:latin typeface="Arial" pitchFamily="34" charset="0"/>
                <a:ea typeface="+mn-ea"/>
                <a:cs typeface="Arial" pitchFamily="34" charset="0"/>
              </a:rPr>
              <a:t> </a:t>
            </a:r>
            <a:r>
              <a:rPr lang="en-US" sz="2000" dirty="0" err="1" smtClean="0">
                <a:solidFill>
                  <a:srgbClr val="FF0000"/>
                </a:solidFill>
                <a:latin typeface="Arial" pitchFamily="34" charset="0"/>
                <a:ea typeface="+mn-ea"/>
                <a:cs typeface="Arial" pitchFamily="34" charset="0"/>
              </a:rPr>
              <a:t>giá</a:t>
            </a:r>
            <a:r>
              <a:rPr lang="en-US" sz="2000" dirty="0" smtClean="0">
                <a:solidFill>
                  <a:srgbClr val="FF0000"/>
                </a:solidFill>
                <a:latin typeface="Arial" pitchFamily="34" charset="0"/>
                <a:ea typeface="+mn-ea"/>
                <a:cs typeface="Arial" pitchFamily="34" charset="0"/>
              </a:rPr>
              <a:t> </a:t>
            </a:r>
            <a:r>
              <a:rPr lang="en-US" sz="2000" dirty="0" err="1" smtClean="0">
                <a:solidFill>
                  <a:srgbClr val="FF0000"/>
                </a:solidFill>
                <a:latin typeface="Arial" pitchFamily="34" charset="0"/>
                <a:ea typeface="+mn-ea"/>
                <a:cs typeface="Arial" pitchFamily="34" charset="0"/>
              </a:rPr>
              <a:t>cao</a:t>
            </a:r>
            <a:r>
              <a:rPr lang="en-US" sz="2000" dirty="0" smtClean="0">
                <a:solidFill>
                  <a:srgbClr val="FF0000"/>
                </a:solidFill>
                <a:latin typeface="Arial" pitchFamily="34" charset="0"/>
                <a:ea typeface="+mn-ea"/>
                <a:cs typeface="Arial" pitchFamily="34" charset="0"/>
              </a:rPr>
              <a:t> </a:t>
            </a:r>
            <a:r>
              <a:rPr lang="en-US" sz="2000" dirty="0" err="1" smtClean="0">
                <a:solidFill>
                  <a:srgbClr val="FF0000"/>
                </a:solidFill>
                <a:latin typeface="Arial" pitchFamily="34" charset="0"/>
                <a:ea typeface="+mn-ea"/>
                <a:cs typeface="Arial" pitchFamily="34" charset="0"/>
              </a:rPr>
              <a:t>của</a:t>
            </a:r>
            <a:r>
              <a:rPr lang="en-US" sz="2000" dirty="0" smtClean="0">
                <a:solidFill>
                  <a:srgbClr val="FF0000"/>
                </a:solidFill>
                <a:latin typeface="Arial" pitchFamily="34" charset="0"/>
                <a:ea typeface="+mn-ea"/>
                <a:cs typeface="Arial" pitchFamily="34" charset="0"/>
              </a:rPr>
              <a:t> DN</a:t>
            </a:r>
            <a:endParaRPr lang="en-US" sz="2000" dirty="0">
              <a:solidFill>
                <a:srgbClr val="FF0000"/>
              </a:solidFill>
              <a:latin typeface="Arial" pitchFamily="34" charset="0"/>
              <a:ea typeface="+mn-ea"/>
              <a:cs typeface="Arial" pitchFamily="34" charset="0"/>
            </a:endParaRPr>
          </a:p>
        </p:txBody>
      </p:sp>
    </p:spTree>
    <p:extLst>
      <p:ext uri="{BB962C8B-B14F-4D97-AF65-F5344CB8AC3E}">
        <p14:creationId xmlns:p14="http://schemas.microsoft.com/office/powerpoint/2010/main" val="2966322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 calcmode="lin" valueType="num">
                                      <p:cBhvr additive="base">
                                        <p:cTn id="7"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7">
                                            <p:txEl>
                                              <p:pRg st="1" end="1"/>
                                            </p:txEl>
                                          </p:spTgt>
                                        </p:tgtEl>
                                        <p:attrNameLst>
                                          <p:attrName>style.visibility</p:attrName>
                                        </p:attrNameLst>
                                      </p:cBhvr>
                                      <p:to>
                                        <p:strVal val="visible"/>
                                      </p:to>
                                    </p:set>
                                    <p:anim calcmode="lin" valueType="num">
                                      <p:cBhvr additive="base">
                                        <p:cTn id="11" dur="500" fill="hold"/>
                                        <p:tgtEl>
                                          <p:spTgt spid="1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 calcmode="lin" valueType="num">
                                      <p:cBhvr additive="base">
                                        <p:cTn id="17" dur="500" fill="hold"/>
                                        <p:tgtEl>
                                          <p:spTgt spid="22"/>
                                        </p:tgtEl>
                                        <p:attrNameLst>
                                          <p:attrName>ppt_x</p:attrName>
                                        </p:attrNameLst>
                                      </p:cBhvr>
                                      <p:tavLst>
                                        <p:tav tm="0">
                                          <p:val>
                                            <p:strVal val="#ppt_x"/>
                                          </p:val>
                                        </p:tav>
                                        <p:tav tm="100000">
                                          <p:val>
                                            <p:strVal val="#ppt_x"/>
                                          </p:val>
                                        </p:tav>
                                      </p:tavLst>
                                    </p:anim>
                                    <p:anim calcmode="lin" valueType="num">
                                      <p:cBhvr additive="base">
                                        <p:cTn id="1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anim calcmode="lin" valueType="num">
                                      <p:cBhvr additive="base">
                                        <p:cTn id="29" dur="500" fill="hold"/>
                                        <p:tgtEl>
                                          <p:spTgt spid="20"/>
                                        </p:tgtEl>
                                        <p:attrNameLst>
                                          <p:attrName>ppt_x</p:attrName>
                                        </p:attrNameLst>
                                      </p:cBhvr>
                                      <p:tavLst>
                                        <p:tav tm="0">
                                          <p:val>
                                            <p:strVal val="#ppt_x"/>
                                          </p:val>
                                        </p:tav>
                                        <p:tav tm="100000">
                                          <p:val>
                                            <p:strVal val="#ppt_x"/>
                                          </p:val>
                                        </p:tav>
                                      </p:tavLst>
                                    </p:anim>
                                    <p:anim calcmode="lin" valueType="num">
                                      <p:cBhvr additive="base">
                                        <p:cTn id="3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anim calcmode="lin" valueType="num">
                                      <p:cBhvr additive="base">
                                        <p:cTn id="35" dur="500" fill="hold"/>
                                        <p:tgtEl>
                                          <p:spTgt spid="21"/>
                                        </p:tgtEl>
                                        <p:attrNameLst>
                                          <p:attrName>ppt_x</p:attrName>
                                        </p:attrNameLst>
                                      </p:cBhvr>
                                      <p:tavLst>
                                        <p:tav tm="0">
                                          <p:val>
                                            <p:strVal val="#ppt_x"/>
                                          </p:val>
                                        </p:tav>
                                        <p:tav tm="100000">
                                          <p:val>
                                            <p:strVal val="#ppt_x"/>
                                          </p:val>
                                        </p:tav>
                                      </p:tavLst>
                                    </p:anim>
                                    <p:anim calcmode="lin" valueType="num">
                                      <p:cBhvr additive="base">
                                        <p:cTn id="3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additive="base">
                                        <p:cTn id="41" dur="500" fill="hold"/>
                                        <p:tgtEl>
                                          <p:spTgt spid="41"/>
                                        </p:tgtEl>
                                        <p:attrNameLst>
                                          <p:attrName>ppt_x</p:attrName>
                                        </p:attrNameLst>
                                      </p:cBhvr>
                                      <p:tavLst>
                                        <p:tav tm="0">
                                          <p:val>
                                            <p:strVal val="#ppt_x"/>
                                          </p:val>
                                        </p:tav>
                                        <p:tav tm="100000">
                                          <p:val>
                                            <p:strVal val="#ppt_x"/>
                                          </p:val>
                                        </p:tav>
                                      </p:tavLst>
                                    </p:anim>
                                    <p:anim calcmode="lin" valueType="num">
                                      <p:cBhvr additive="base">
                                        <p:cTn id="42"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P spid="4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6" name="Google Shape;106;p19"/>
          <p:cNvSpPr/>
          <p:nvPr/>
        </p:nvSpPr>
        <p:spPr>
          <a:xfrm>
            <a:off x="1836939" y="988479"/>
            <a:ext cx="317310" cy="302979"/>
          </a:xfrm>
          <a:custGeom>
            <a:avLst/>
            <a:gdLst/>
            <a:ahLst/>
            <a:cxnLst/>
            <a:rect l="l" t="t" r="r" b="b"/>
            <a:pathLst>
              <a:path w="15101" h="14419" fill="none" extrusionOk="0">
                <a:moveTo>
                  <a:pt x="7234" y="293"/>
                </a:moveTo>
                <a:lnTo>
                  <a:pt x="7234" y="293"/>
                </a:lnTo>
                <a:lnTo>
                  <a:pt x="7307" y="171"/>
                </a:lnTo>
                <a:lnTo>
                  <a:pt x="7380" y="74"/>
                </a:lnTo>
                <a:lnTo>
                  <a:pt x="7477" y="25"/>
                </a:lnTo>
                <a:lnTo>
                  <a:pt x="7550" y="1"/>
                </a:lnTo>
                <a:lnTo>
                  <a:pt x="7623" y="25"/>
                </a:lnTo>
                <a:lnTo>
                  <a:pt x="7721" y="74"/>
                </a:lnTo>
                <a:lnTo>
                  <a:pt x="7794" y="171"/>
                </a:lnTo>
                <a:lnTo>
                  <a:pt x="7867" y="293"/>
                </a:lnTo>
                <a:lnTo>
                  <a:pt x="9523" y="4092"/>
                </a:lnTo>
                <a:lnTo>
                  <a:pt x="9523" y="4092"/>
                </a:lnTo>
                <a:lnTo>
                  <a:pt x="9596" y="4214"/>
                </a:lnTo>
                <a:lnTo>
                  <a:pt x="9718" y="4360"/>
                </a:lnTo>
                <a:lnTo>
                  <a:pt x="9840" y="4482"/>
                </a:lnTo>
                <a:lnTo>
                  <a:pt x="9986" y="4604"/>
                </a:lnTo>
                <a:lnTo>
                  <a:pt x="10132" y="4701"/>
                </a:lnTo>
                <a:lnTo>
                  <a:pt x="10302" y="4774"/>
                </a:lnTo>
                <a:lnTo>
                  <a:pt x="10449" y="4847"/>
                </a:lnTo>
                <a:lnTo>
                  <a:pt x="10619" y="4872"/>
                </a:lnTo>
                <a:lnTo>
                  <a:pt x="14711" y="5286"/>
                </a:lnTo>
                <a:lnTo>
                  <a:pt x="14711" y="5286"/>
                </a:lnTo>
                <a:lnTo>
                  <a:pt x="14857" y="5310"/>
                </a:lnTo>
                <a:lnTo>
                  <a:pt x="14979" y="5359"/>
                </a:lnTo>
                <a:lnTo>
                  <a:pt x="15052" y="5407"/>
                </a:lnTo>
                <a:lnTo>
                  <a:pt x="15100" y="5505"/>
                </a:lnTo>
                <a:lnTo>
                  <a:pt x="15100" y="5578"/>
                </a:lnTo>
                <a:lnTo>
                  <a:pt x="15076" y="5675"/>
                </a:lnTo>
                <a:lnTo>
                  <a:pt x="15027" y="5773"/>
                </a:lnTo>
                <a:lnTo>
                  <a:pt x="14906" y="5895"/>
                </a:lnTo>
                <a:lnTo>
                  <a:pt x="11837" y="8622"/>
                </a:lnTo>
                <a:lnTo>
                  <a:pt x="11837" y="8622"/>
                </a:lnTo>
                <a:lnTo>
                  <a:pt x="11715" y="8744"/>
                </a:lnTo>
                <a:lnTo>
                  <a:pt x="11618" y="8890"/>
                </a:lnTo>
                <a:lnTo>
                  <a:pt x="11545" y="9061"/>
                </a:lnTo>
                <a:lnTo>
                  <a:pt x="11472" y="9231"/>
                </a:lnTo>
                <a:lnTo>
                  <a:pt x="11423" y="9402"/>
                </a:lnTo>
                <a:lnTo>
                  <a:pt x="11398" y="9572"/>
                </a:lnTo>
                <a:lnTo>
                  <a:pt x="11398" y="9743"/>
                </a:lnTo>
                <a:lnTo>
                  <a:pt x="11423" y="9913"/>
                </a:lnTo>
                <a:lnTo>
                  <a:pt x="12300" y="13956"/>
                </a:lnTo>
                <a:lnTo>
                  <a:pt x="12300" y="13956"/>
                </a:lnTo>
                <a:lnTo>
                  <a:pt x="12324" y="14102"/>
                </a:lnTo>
                <a:lnTo>
                  <a:pt x="12300" y="14200"/>
                </a:lnTo>
                <a:lnTo>
                  <a:pt x="12275" y="14297"/>
                </a:lnTo>
                <a:lnTo>
                  <a:pt x="12227" y="14370"/>
                </a:lnTo>
                <a:lnTo>
                  <a:pt x="12129" y="14394"/>
                </a:lnTo>
                <a:lnTo>
                  <a:pt x="12032" y="14419"/>
                </a:lnTo>
                <a:lnTo>
                  <a:pt x="11910" y="14370"/>
                </a:lnTo>
                <a:lnTo>
                  <a:pt x="11788" y="14321"/>
                </a:lnTo>
                <a:lnTo>
                  <a:pt x="8232" y="12227"/>
                </a:lnTo>
                <a:lnTo>
                  <a:pt x="8232" y="12227"/>
                </a:lnTo>
                <a:lnTo>
                  <a:pt x="8086" y="12154"/>
                </a:lnTo>
                <a:lnTo>
                  <a:pt x="7916" y="12105"/>
                </a:lnTo>
                <a:lnTo>
                  <a:pt x="7721" y="12081"/>
                </a:lnTo>
                <a:lnTo>
                  <a:pt x="7550" y="12081"/>
                </a:lnTo>
                <a:lnTo>
                  <a:pt x="7380" y="12081"/>
                </a:lnTo>
                <a:lnTo>
                  <a:pt x="7185" y="12105"/>
                </a:lnTo>
                <a:lnTo>
                  <a:pt x="7015" y="12154"/>
                </a:lnTo>
                <a:lnTo>
                  <a:pt x="6868" y="12227"/>
                </a:lnTo>
                <a:lnTo>
                  <a:pt x="3313" y="14321"/>
                </a:lnTo>
                <a:lnTo>
                  <a:pt x="3313" y="14321"/>
                </a:lnTo>
                <a:lnTo>
                  <a:pt x="3191" y="14370"/>
                </a:lnTo>
                <a:lnTo>
                  <a:pt x="3069" y="14419"/>
                </a:lnTo>
                <a:lnTo>
                  <a:pt x="2972" y="14394"/>
                </a:lnTo>
                <a:lnTo>
                  <a:pt x="2874" y="14370"/>
                </a:lnTo>
                <a:lnTo>
                  <a:pt x="2826" y="14297"/>
                </a:lnTo>
                <a:lnTo>
                  <a:pt x="2801" y="14200"/>
                </a:lnTo>
                <a:lnTo>
                  <a:pt x="2777" y="14102"/>
                </a:lnTo>
                <a:lnTo>
                  <a:pt x="2801" y="13956"/>
                </a:lnTo>
                <a:lnTo>
                  <a:pt x="3678" y="9913"/>
                </a:lnTo>
                <a:lnTo>
                  <a:pt x="3678" y="9913"/>
                </a:lnTo>
                <a:lnTo>
                  <a:pt x="3702" y="9743"/>
                </a:lnTo>
                <a:lnTo>
                  <a:pt x="3702" y="9572"/>
                </a:lnTo>
                <a:lnTo>
                  <a:pt x="3678" y="9402"/>
                </a:lnTo>
                <a:lnTo>
                  <a:pt x="3629" y="9231"/>
                </a:lnTo>
                <a:lnTo>
                  <a:pt x="3556" y="9061"/>
                </a:lnTo>
                <a:lnTo>
                  <a:pt x="3483" y="8890"/>
                </a:lnTo>
                <a:lnTo>
                  <a:pt x="3386" y="8744"/>
                </a:lnTo>
                <a:lnTo>
                  <a:pt x="3264" y="8622"/>
                </a:lnTo>
                <a:lnTo>
                  <a:pt x="195" y="5895"/>
                </a:lnTo>
                <a:lnTo>
                  <a:pt x="195" y="5895"/>
                </a:lnTo>
                <a:lnTo>
                  <a:pt x="73" y="5773"/>
                </a:lnTo>
                <a:lnTo>
                  <a:pt x="25" y="5675"/>
                </a:lnTo>
                <a:lnTo>
                  <a:pt x="0" y="5578"/>
                </a:lnTo>
                <a:lnTo>
                  <a:pt x="0" y="5505"/>
                </a:lnTo>
                <a:lnTo>
                  <a:pt x="49" y="5407"/>
                </a:lnTo>
                <a:lnTo>
                  <a:pt x="122" y="5359"/>
                </a:lnTo>
                <a:lnTo>
                  <a:pt x="244" y="5310"/>
                </a:lnTo>
                <a:lnTo>
                  <a:pt x="390" y="5286"/>
                </a:lnTo>
                <a:lnTo>
                  <a:pt x="4482" y="4872"/>
                </a:lnTo>
                <a:lnTo>
                  <a:pt x="4482" y="4872"/>
                </a:lnTo>
                <a:lnTo>
                  <a:pt x="4652" y="4847"/>
                </a:lnTo>
                <a:lnTo>
                  <a:pt x="4798" y="4774"/>
                </a:lnTo>
                <a:lnTo>
                  <a:pt x="4969" y="4701"/>
                </a:lnTo>
                <a:lnTo>
                  <a:pt x="5115" y="4604"/>
                </a:lnTo>
                <a:lnTo>
                  <a:pt x="5261" y="4482"/>
                </a:lnTo>
                <a:lnTo>
                  <a:pt x="5383" y="4360"/>
                </a:lnTo>
                <a:lnTo>
                  <a:pt x="5505" y="4214"/>
                </a:lnTo>
                <a:lnTo>
                  <a:pt x="5578" y="4092"/>
                </a:lnTo>
                <a:lnTo>
                  <a:pt x="7234" y="293"/>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000"/>
          </a:p>
        </p:txBody>
      </p:sp>
      <p:grpSp>
        <p:nvGrpSpPr>
          <p:cNvPr id="107" name="Google Shape;107;p19"/>
          <p:cNvGrpSpPr/>
          <p:nvPr/>
        </p:nvGrpSpPr>
        <p:grpSpPr>
          <a:xfrm>
            <a:off x="2391964" y="496450"/>
            <a:ext cx="1426316" cy="1426403"/>
            <a:chOff x="6643075" y="3664250"/>
            <a:chExt cx="407950" cy="407975"/>
          </a:xfrm>
        </p:grpSpPr>
        <p:sp>
          <p:nvSpPr>
            <p:cNvPr id="108" name="Google Shape;108;p19"/>
            <p:cNvSpPr/>
            <p:nvPr/>
          </p:nvSpPr>
          <p:spPr>
            <a:xfrm>
              <a:off x="6794075" y="3815250"/>
              <a:ext cx="211300" cy="211300"/>
            </a:xfrm>
            <a:custGeom>
              <a:avLst/>
              <a:gdLst/>
              <a:ahLst/>
              <a:cxnLst/>
              <a:rect l="l" t="t" r="r" b="b"/>
              <a:pathLst>
                <a:path w="8452" h="8452" fill="none" extrusionOk="0">
                  <a:moveTo>
                    <a:pt x="0" y="8135"/>
                  </a:moveTo>
                  <a:lnTo>
                    <a:pt x="0" y="8135"/>
                  </a:lnTo>
                  <a:lnTo>
                    <a:pt x="438" y="8257"/>
                  </a:lnTo>
                  <a:lnTo>
                    <a:pt x="852" y="8354"/>
                  </a:lnTo>
                  <a:lnTo>
                    <a:pt x="1291" y="8403"/>
                  </a:lnTo>
                  <a:lnTo>
                    <a:pt x="1729" y="8452"/>
                  </a:lnTo>
                  <a:lnTo>
                    <a:pt x="2168" y="8452"/>
                  </a:lnTo>
                  <a:lnTo>
                    <a:pt x="2606" y="8427"/>
                  </a:lnTo>
                  <a:lnTo>
                    <a:pt x="3020" y="8378"/>
                  </a:lnTo>
                  <a:lnTo>
                    <a:pt x="3458" y="8281"/>
                  </a:lnTo>
                  <a:lnTo>
                    <a:pt x="3872" y="8184"/>
                  </a:lnTo>
                  <a:lnTo>
                    <a:pt x="4311" y="8037"/>
                  </a:lnTo>
                  <a:lnTo>
                    <a:pt x="4701" y="7867"/>
                  </a:lnTo>
                  <a:lnTo>
                    <a:pt x="5115" y="7672"/>
                  </a:lnTo>
                  <a:lnTo>
                    <a:pt x="5504" y="7429"/>
                  </a:lnTo>
                  <a:lnTo>
                    <a:pt x="5870" y="7185"/>
                  </a:lnTo>
                  <a:lnTo>
                    <a:pt x="6235" y="6893"/>
                  </a:lnTo>
                  <a:lnTo>
                    <a:pt x="6576" y="6576"/>
                  </a:lnTo>
                  <a:lnTo>
                    <a:pt x="6576" y="6576"/>
                  </a:lnTo>
                  <a:lnTo>
                    <a:pt x="6892" y="6235"/>
                  </a:lnTo>
                  <a:lnTo>
                    <a:pt x="7185" y="5870"/>
                  </a:lnTo>
                  <a:lnTo>
                    <a:pt x="7428" y="5505"/>
                  </a:lnTo>
                  <a:lnTo>
                    <a:pt x="7672" y="5115"/>
                  </a:lnTo>
                  <a:lnTo>
                    <a:pt x="7867" y="4701"/>
                  </a:lnTo>
                  <a:lnTo>
                    <a:pt x="8037" y="4311"/>
                  </a:lnTo>
                  <a:lnTo>
                    <a:pt x="8183" y="3873"/>
                  </a:lnTo>
                  <a:lnTo>
                    <a:pt x="8281" y="3459"/>
                  </a:lnTo>
                  <a:lnTo>
                    <a:pt x="8378" y="3020"/>
                  </a:lnTo>
                  <a:lnTo>
                    <a:pt x="8427" y="2606"/>
                  </a:lnTo>
                  <a:lnTo>
                    <a:pt x="8451" y="2168"/>
                  </a:lnTo>
                  <a:lnTo>
                    <a:pt x="8451" y="1730"/>
                  </a:lnTo>
                  <a:lnTo>
                    <a:pt x="8402" y="1291"/>
                  </a:lnTo>
                  <a:lnTo>
                    <a:pt x="8354" y="853"/>
                  </a:lnTo>
                  <a:lnTo>
                    <a:pt x="8256" y="439"/>
                  </a:lnTo>
                  <a:lnTo>
                    <a:pt x="8135"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000"/>
            </a:p>
          </p:txBody>
        </p:sp>
        <p:sp>
          <p:nvSpPr>
            <p:cNvPr id="109" name="Google Shape;109;p19"/>
            <p:cNvSpPr/>
            <p:nvPr/>
          </p:nvSpPr>
          <p:spPr>
            <a:xfrm>
              <a:off x="6643075" y="3664250"/>
              <a:ext cx="407950" cy="407975"/>
            </a:xfrm>
            <a:custGeom>
              <a:avLst/>
              <a:gdLst/>
              <a:ahLst/>
              <a:cxnLst/>
              <a:rect l="l" t="t" r="r" b="b"/>
              <a:pathLst>
                <a:path w="16318" h="16319" fill="none" extrusionOk="0">
                  <a:moveTo>
                    <a:pt x="16074" y="244"/>
                  </a:moveTo>
                  <a:lnTo>
                    <a:pt x="16074" y="244"/>
                  </a:lnTo>
                  <a:lnTo>
                    <a:pt x="15928" y="122"/>
                  </a:lnTo>
                  <a:lnTo>
                    <a:pt x="15758" y="49"/>
                  </a:lnTo>
                  <a:lnTo>
                    <a:pt x="15538" y="0"/>
                  </a:lnTo>
                  <a:lnTo>
                    <a:pt x="15319" y="0"/>
                  </a:lnTo>
                  <a:lnTo>
                    <a:pt x="15051" y="25"/>
                  </a:lnTo>
                  <a:lnTo>
                    <a:pt x="14759" y="73"/>
                  </a:lnTo>
                  <a:lnTo>
                    <a:pt x="14442" y="171"/>
                  </a:lnTo>
                  <a:lnTo>
                    <a:pt x="14102" y="293"/>
                  </a:lnTo>
                  <a:lnTo>
                    <a:pt x="13736" y="439"/>
                  </a:lnTo>
                  <a:lnTo>
                    <a:pt x="13347" y="609"/>
                  </a:lnTo>
                  <a:lnTo>
                    <a:pt x="12957" y="828"/>
                  </a:lnTo>
                  <a:lnTo>
                    <a:pt x="12543" y="1048"/>
                  </a:lnTo>
                  <a:lnTo>
                    <a:pt x="11666" y="1608"/>
                  </a:lnTo>
                  <a:lnTo>
                    <a:pt x="10716" y="2265"/>
                  </a:lnTo>
                  <a:lnTo>
                    <a:pt x="10716" y="2265"/>
                  </a:lnTo>
                  <a:lnTo>
                    <a:pt x="10278" y="2095"/>
                  </a:lnTo>
                  <a:lnTo>
                    <a:pt x="9815" y="1949"/>
                  </a:lnTo>
                  <a:lnTo>
                    <a:pt x="9352" y="1851"/>
                  </a:lnTo>
                  <a:lnTo>
                    <a:pt x="8890" y="1778"/>
                  </a:lnTo>
                  <a:lnTo>
                    <a:pt x="8427" y="1730"/>
                  </a:lnTo>
                  <a:lnTo>
                    <a:pt x="7940" y="1730"/>
                  </a:lnTo>
                  <a:lnTo>
                    <a:pt x="7477" y="1778"/>
                  </a:lnTo>
                  <a:lnTo>
                    <a:pt x="7014" y="1827"/>
                  </a:lnTo>
                  <a:lnTo>
                    <a:pt x="6551" y="1924"/>
                  </a:lnTo>
                  <a:lnTo>
                    <a:pt x="6089" y="2070"/>
                  </a:lnTo>
                  <a:lnTo>
                    <a:pt x="5650" y="2241"/>
                  </a:lnTo>
                  <a:lnTo>
                    <a:pt x="5212" y="2436"/>
                  </a:lnTo>
                  <a:lnTo>
                    <a:pt x="4774" y="2679"/>
                  </a:lnTo>
                  <a:lnTo>
                    <a:pt x="4384" y="2972"/>
                  </a:lnTo>
                  <a:lnTo>
                    <a:pt x="3994" y="3264"/>
                  </a:lnTo>
                  <a:lnTo>
                    <a:pt x="3605" y="3605"/>
                  </a:lnTo>
                  <a:lnTo>
                    <a:pt x="3605" y="3605"/>
                  </a:lnTo>
                  <a:lnTo>
                    <a:pt x="3264" y="3995"/>
                  </a:lnTo>
                  <a:lnTo>
                    <a:pt x="2971" y="4384"/>
                  </a:lnTo>
                  <a:lnTo>
                    <a:pt x="2679" y="4774"/>
                  </a:lnTo>
                  <a:lnTo>
                    <a:pt x="2436" y="5212"/>
                  </a:lnTo>
                  <a:lnTo>
                    <a:pt x="2241" y="5651"/>
                  </a:lnTo>
                  <a:lnTo>
                    <a:pt x="2070" y="6089"/>
                  </a:lnTo>
                  <a:lnTo>
                    <a:pt x="1924" y="6552"/>
                  </a:lnTo>
                  <a:lnTo>
                    <a:pt x="1827" y="7015"/>
                  </a:lnTo>
                  <a:lnTo>
                    <a:pt x="1778" y="7477"/>
                  </a:lnTo>
                  <a:lnTo>
                    <a:pt x="1729" y="7940"/>
                  </a:lnTo>
                  <a:lnTo>
                    <a:pt x="1729" y="8427"/>
                  </a:lnTo>
                  <a:lnTo>
                    <a:pt x="1778" y="8890"/>
                  </a:lnTo>
                  <a:lnTo>
                    <a:pt x="1851" y="9353"/>
                  </a:lnTo>
                  <a:lnTo>
                    <a:pt x="1948" y="9815"/>
                  </a:lnTo>
                  <a:lnTo>
                    <a:pt x="2095" y="10278"/>
                  </a:lnTo>
                  <a:lnTo>
                    <a:pt x="2265" y="10716"/>
                  </a:lnTo>
                  <a:lnTo>
                    <a:pt x="2265" y="10716"/>
                  </a:lnTo>
                  <a:lnTo>
                    <a:pt x="1607" y="11666"/>
                  </a:lnTo>
                  <a:lnTo>
                    <a:pt x="1047" y="12543"/>
                  </a:lnTo>
                  <a:lnTo>
                    <a:pt x="828" y="12957"/>
                  </a:lnTo>
                  <a:lnTo>
                    <a:pt x="609" y="13347"/>
                  </a:lnTo>
                  <a:lnTo>
                    <a:pt x="438" y="13737"/>
                  </a:lnTo>
                  <a:lnTo>
                    <a:pt x="292" y="14102"/>
                  </a:lnTo>
                  <a:lnTo>
                    <a:pt x="170" y="14443"/>
                  </a:lnTo>
                  <a:lnTo>
                    <a:pt x="73" y="14759"/>
                  </a:lnTo>
                  <a:lnTo>
                    <a:pt x="24" y="15052"/>
                  </a:lnTo>
                  <a:lnTo>
                    <a:pt x="0" y="15320"/>
                  </a:lnTo>
                  <a:lnTo>
                    <a:pt x="0" y="15539"/>
                  </a:lnTo>
                  <a:lnTo>
                    <a:pt x="49" y="15758"/>
                  </a:lnTo>
                  <a:lnTo>
                    <a:pt x="122" y="15928"/>
                  </a:lnTo>
                  <a:lnTo>
                    <a:pt x="244" y="16075"/>
                  </a:lnTo>
                  <a:lnTo>
                    <a:pt x="244" y="16075"/>
                  </a:lnTo>
                  <a:lnTo>
                    <a:pt x="341" y="16172"/>
                  </a:lnTo>
                  <a:lnTo>
                    <a:pt x="487" y="16245"/>
                  </a:lnTo>
                  <a:lnTo>
                    <a:pt x="633" y="16294"/>
                  </a:lnTo>
                  <a:lnTo>
                    <a:pt x="804" y="16318"/>
                  </a:lnTo>
                  <a:lnTo>
                    <a:pt x="974" y="16318"/>
                  </a:lnTo>
                  <a:lnTo>
                    <a:pt x="1169" y="16318"/>
                  </a:lnTo>
                  <a:lnTo>
                    <a:pt x="1388" y="16269"/>
                  </a:lnTo>
                  <a:lnTo>
                    <a:pt x="1632" y="16221"/>
                  </a:lnTo>
                  <a:lnTo>
                    <a:pt x="2143" y="16075"/>
                  </a:lnTo>
                  <a:lnTo>
                    <a:pt x="2703" y="15831"/>
                  </a:lnTo>
                  <a:lnTo>
                    <a:pt x="3312" y="15539"/>
                  </a:lnTo>
                  <a:lnTo>
                    <a:pt x="3946" y="15149"/>
                  </a:lnTo>
                  <a:lnTo>
                    <a:pt x="4652" y="14711"/>
                  </a:lnTo>
                  <a:lnTo>
                    <a:pt x="5358" y="14224"/>
                  </a:lnTo>
                  <a:lnTo>
                    <a:pt x="6113" y="13663"/>
                  </a:lnTo>
                  <a:lnTo>
                    <a:pt x="6892" y="13055"/>
                  </a:lnTo>
                  <a:lnTo>
                    <a:pt x="7696" y="12397"/>
                  </a:lnTo>
                  <a:lnTo>
                    <a:pt x="8500" y="11691"/>
                  </a:lnTo>
                  <a:lnTo>
                    <a:pt x="9304" y="10936"/>
                  </a:lnTo>
                  <a:lnTo>
                    <a:pt x="10132" y="10132"/>
                  </a:lnTo>
                  <a:lnTo>
                    <a:pt x="10132" y="10132"/>
                  </a:lnTo>
                  <a:lnTo>
                    <a:pt x="10935" y="9304"/>
                  </a:lnTo>
                  <a:lnTo>
                    <a:pt x="11690" y="8500"/>
                  </a:lnTo>
                  <a:lnTo>
                    <a:pt x="12397" y="7696"/>
                  </a:lnTo>
                  <a:lnTo>
                    <a:pt x="13054" y="6893"/>
                  </a:lnTo>
                  <a:lnTo>
                    <a:pt x="13663" y="6113"/>
                  </a:lnTo>
                  <a:lnTo>
                    <a:pt x="14223" y="5358"/>
                  </a:lnTo>
                  <a:lnTo>
                    <a:pt x="14710" y="4652"/>
                  </a:lnTo>
                  <a:lnTo>
                    <a:pt x="15149" y="3946"/>
                  </a:lnTo>
                  <a:lnTo>
                    <a:pt x="15538" y="3313"/>
                  </a:lnTo>
                  <a:lnTo>
                    <a:pt x="15831" y="2704"/>
                  </a:lnTo>
                  <a:lnTo>
                    <a:pt x="16074" y="2144"/>
                  </a:lnTo>
                  <a:lnTo>
                    <a:pt x="16220" y="1632"/>
                  </a:lnTo>
                  <a:lnTo>
                    <a:pt x="16269" y="1389"/>
                  </a:lnTo>
                  <a:lnTo>
                    <a:pt x="16318" y="1169"/>
                  </a:lnTo>
                  <a:lnTo>
                    <a:pt x="16318" y="975"/>
                  </a:lnTo>
                  <a:lnTo>
                    <a:pt x="16318" y="804"/>
                  </a:lnTo>
                  <a:lnTo>
                    <a:pt x="16293" y="634"/>
                  </a:lnTo>
                  <a:lnTo>
                    <a:pt x="16245" y="487"/>
                  </a:lnTo>
                  <a:lnTo>
                    <a:pt x="16172" y="341"/>
                  </a:lnTo>
                  <a:lnTo>
                    <a:pt x="16074" y="244"/>
                  </a:lnTo>
                  <a:lnTo>
                    <a:pt x="16074" y="244"/>
                  </a:lnTo>
                  <a:close/>
                  <a:moveTo>
                    <a:pt x="1827" y="13810"/>
                  </a:moveTo>
                  <a:lnTo>
                    <a:pt x="1827" y="13810"/>
                  </a:lnTo>
                  <a:lnTo>
                    <a:pt x="1754" y="13737"/>
                  </a:lnTo>
                  <a:lnTo>
                    <a:pt x="1729" y="13639"/>
                  </a:lnTo>
                  <a:lnTo>
                    <a:pt x="1681" y="13542"/>
                  </a:lnTo>
                  <a:lnTo>
                    <a:pt x="1681" y="13444"/>
                  </a:lnTo>
                  <a:lnTo>
                    <a:pt x="1681" y="13176"/>
                  </a:lnTo>
                  <a:lnTo>
                    <a:pt x="1754" y="12884"/>
                  </a:lnTo>
                  <a:lnTo>
                    <a:pt x="1875" y="12519"/>
                  </a:lnTo>
                  <a:lnTo>
                    <a:pt x="2046" y="12153"/>
                  </a:lnTo>
                  <a:lnTo>
                    <a:pt x="2265" y="11715"/>
                  </a:lnTo>
                  <a:lnTo>
                    <a:pt x="2533" y="11277"/>
                  </a:lnTo>
                  <a:lnTo>
                    <a:pt x="2533" y="11277"/>
                  </a:lnTo>
                  <a:lnTo>
                    <a:pt x="2752" y="11642"/>
                  </a:lnTo>
                  <a:lnTo>
                    <a:pt x="3020" y="12007"/>
                  </a:lnTo>
                  <a:lnTo>
                    <a:pt x="3288" y="12373"/>
                  </a:lnTo>
                  <a:lnTo>
                    <a:pt x="3605" y="12714"/>
                  </a:lnTo>
                  <a:lnTo>
                    <a:pt x="3605" y="12714"/>
                  </a:lnTo>
                  <a:lnTo>
                    <a:pt x="3897" y="12957"/>
                  </a:lnTo>
                  <a:lnTo>
                    <a:pt x="4165" y="13201"/>
                  </a:lnTo>
                  <a:lnTo>
                    <a:pt x="4165" y="13201"/>
                  </a:lnTo>
                  <a:lnTo>
                    <a:pt x="3751" y="13444"/>
                  </a:lnTo>
                  <a:lnTo>
                    <a:pt x="3361" y="13639"/>
                  </a:lnTo>
                  <a:lnTo>
                    <a:pt x="3020" y="13785"/>
                  </a:lnTo>
                  <a:lnTo>
                    <a:pt x="2679" y="13883"/>
                  </a:lnTo>
                  <a:lnTo>
                    <a:pt x="2411" y="13956"/>
                  </a:lnTo>
                  <a:lnTo>
                    <a:pt x="2168" y="13956"/>
                  </a:lnTo>
                  <a:lnTo>
                    <a:pt x="2070" y="13931"/>
                  </a:lnTo>
                  <a:lnTo>
                    <a:pt x="1973" y="13907"/>
                  </a:lnTo>
                  <a:lnTo>
                    <a:pt x="1900" y="13858"/>
                  </a:lnTo>
                  <a:lnTo>
                    <a:pt x="1827" y="13810"/>
                  </a:lnTo>
                  <a:lnTo>
                    <a:pt x="1827" y="13810"/>
                  </a:lnTo>
                  <a:close/>
                  <a:moveTo>
                    <a:pt x="8159" y="4482"/>
                  </a:moveTo>
                  <a:lnTo>
                    <a:pt x="8159" y="4482"/>
                  </a:lnTo>
                  <a:lnTo>
                    <a:pt x="8037" y="4482"/>
                  </a:lnTo>
                  <a:lnTo>
                    <a:pt x="7940" y="4433"/>
                  </a:lnTo>
                  <a:lnTo>
                    <a:pt x="7842" y="4384"/>
                  </a:lnTo>
                  <a:lnTo>
                    <a:pt x="7745" y="4311"/>
                  </a:lnTo>
                  <a:lnTo>
                    <a:pt x="7672" y="4238"/>
                  </a:lnTo>
                  <a:lnTo>
                    <a:pt x="7623" y="4141"/>
                  </a:lnTo>
                  <a:lnTo>
                    <a:pt x="7574" y="4019"/>
                  </a:lnTo>
                  <a:lnTo>
                    <a:pt x="7574" y="3897"/>
                  </a:lnTo>
                  <a:lnTo>
                    <a:pt x="7574" y="3897"/>
                  </a:lnTo>
                  <a:lnTo>
                    <a:pt x="7574" y="3775"/>
                  </a:lnTo>
                  <a:lnTo>
                    <a:pt x="7623" y="3678"/>
                  </a:lnTo>
                  <a:lnTo>
                    <a:pt x="7672" y="3580"/>
                  </a:lnTo>
                  <a:lnTo>
                    <a:pt x="7745" y="3483"/>
                  </a:lnTo>
                  <a:lnTo>
                    <a:pt x="7842" y="3410"/>
                  </a:lnTo>
                  <a:lnTo>
                    <a:pt x="7940" y="3361"/>
                  </a:lnTo>
                  <a:lnTo>
                    <a:pt x="8037" y="3337"/>
                  </a:lnTo>
                  <a:lnTo>
                    <a:pt x="8159" y="3313"/>
                  </a:lnTo>
                  <a:lnTo>
                    <a:pt x="8159" y="3313"/>
                  </a:lnTo>
                  <a:lnTo>
                    <a:pt x="8281" y="3337"/>
                  </a:lnTo>
                  <a:lnTo>
                    <a:pt x="8378" y="3361"/>
                  </a:lnTo>
                  <a:lnTo>
                    <a:pt x="8476" y="3410"/>
                  </a:lnTo>
                  <a:lnTo>
                    <a:pt x="8573" y="3483"/>
                  </a:lnTo>
                  <a:lnTo>
                    <a:pt x="8646" y="3580"/>
                  </a:lnTo>
                  <a:lnTo>
                    <a:pt x="8695" y="3678"/>
                  </a:lnTo>
                  <a:lnTo>
                    <a:pt x="8743" y="3775"/>
                  </a:lnTo>
                  <a:lnTo>
                    <a:pt x="8743" y="3897"/>
                  </a:lnTo>
                  <a:lnTo>
                    <a:pt x="8743" y="3897"/>
                  </a:lnTo>
                  <a:lnTo>
                    <a:pt x="8743" y="4019"/>
                  </a:lnTo>
                  <a:lnTo>
                    <a:pt x="8695" y="4141"/>
                  </a:lnTo>
                  <a:lnTo>
                    <a:pt x="8646" y="4238"/>
                  </a:lnTo>
                  <a:lnTo>
                    <a:pt x="8573" y="4311"/>
                  </a:lnTo>
                  <a:lnTo>
                    <a:pt x="8476" y="4384"/>
                  </a:lnTo>
                  <a:lnTo>
                    <a:pt x="8378" y="4433"/>
                  </a:lnTo>
                  <a:lnTo>
                    <a:pt x="8281" y="4482"/>
                  </a:lnTo>
                  <a:lnTo>
                    <a:pt x="8159" y="4482"/>
                  </a:lnTo>
                  <a:lnTo>
                    <a:pt x="8159" y="4482"/>
                  </a:lnTo>
                  <a:close/>
                  <a:moveTo>
                    <a:pt x="9133" y="5943"/>
                  </a:moveTo>
                  <a:lnTo>
                    <a:pt x="9133" y="5943"/>
                  </a:lnTo>
                  <a:lnTo>
                    <a:pt x="9036" y="5943"/>
                  </a:lnTo>
                  <a:lnTo>
                    <a:pt x="8963" y="5919"/>
                  </a:lnTo>
                  <a:lnTo>
                    <a:pt x="8841" y="5846"/>
                  </a:lnTo>
                  <a:lnTo>
                    <a:pt x="8768" y="5724"/>
                  </a:lnTo>
                  <a:lnTo>
                    <a:pt x="8743" y="5651"/>
                  </a:lnTo>
                  <a:lnTo>
                    <a:pt x="8743" y="5553"/>
                  </a:lnTo>
                  <a:lnTo>
                    <a:pt x="8743" y="5553"/>
                  </a:lnTo>
                  <a:lnTo>
                    <a:pt x="8743" y="5480"/>
                  </a:lnTo>
                  <a:lnTo>
                    <a:pt x="8768" y="5407"/>
                  </a:lnTo>
                  <a:lnTo>
                    <a:pt x="8841" y="5285"/>
                  </a:lnTo>
                  <a:lnTo>
                    <a:pt x="8963" y="5212"/>
                  </a:lnTo>
                  <a:lnTo>
                    <a:pt x="9036" y="5188"/>
                  </a:lnTo>
                  <a:lnTo>
                    <a:pt x="9133" y="5164"/>
                  </a:lnTo>
                  <a:lnTo>
                    <a:pt x="9133" y="5164"/>
                  </a:lnTo>
                  <a:lnTo>
                    <a:pt x="9206" y="5188"/>
                  </a:lnTo>
                  <a:lnTo>
                    <a:pt x="9279" y="5212"/>
                  </a:lnTo>
                  <a:lnTo>
                    <a:pt x="9401" y="5285"/>
                  </a:lnTo>
                  <a:lnTo>
                    <a:pt x="9474" y="5407"/>
                  </a:lnTo>
                  <a:lnTo>
                    <a:pt x="9498" y="5480"/>
                  </a:lnTo>
                  <a:lnTo>
                    <a:pt x="9523" y="5553"/>
                  </a:lnTo>
                  <a:lnTo>
                    <a:pt x="9523" y="5553"/>
                  </a:lnTo>
                  <a:lnTo>
                    <a:pt x="9498" y="5651"/>
                  </a:lnTo>
                  <a:lnTo>
                    <a:pt x="9474" y="5724"/>
                  </a:lnTo>
                  <a:lnTo>
                    <a:pt x="9401" y="5846"/>
                  </a:lnTo>
                  <a:lnTo>
                    <a:pt x="9279" y="5919"/>
                  </a:lnTo>
                  <a:lnTo>
                    <a:pt x="9206" y="5943"/>
                  </a:lnTo>
                  <a:lnTo>
                    <a:pt x="9133" y="5943"/>
                  </a:lnTo>
                  <a:lnTo>
                    <a:pt x="9133" y="5943"/>
                  </a:lnTo>
                  <a:close/>
                  <a:moveTo>
                    <a:pt x="9986" y="4409"/>
                  </a:moveTo>
                  <a:lnTo>
                    <a:pt x="9986" y="4409"/>
                  </a:lnTo>
                  <a:lnTo>
                    <a:pt x="9888" y="4409"/>
                  </a:lnTo>
                  <a:lnTo>
                    <a:pt x="9815" y="4384"/>
                  </a:lnTo>
                  <a:lnTo>
                    <a:pt x="9693" y="4287"/>
                  </a:lnTo>
                  <a:lnTo>
                    <a:pt x="9620" y="4165"/>
                  </a:lnTo>
                  <a:lnTo>
                    <a:pt x="9596" y="4092"/>
                  </a:lnTo>
                  <a:lnTo>
                    <a:pt x="9596" y="4019"/>
                  </a:lnTo>
                  <a:lnTo>
                    <a:pt x="9596" y="4019"/>
                  </a:lnTo>
                  <a:lnTo>
                    <a:pt x="9596" y="3946"/>
                  </a:lnTo>
                  <a:lnTo>
                    <a:pt x="9620" y="3873"/>
                  </a:lnTo>
                  <a:lnTo>
                    <a:pt x="9693" y="3751"/>
                  </a:lnTo>
                  <a:lnTo>
                    <a:pt x="9815" y="3654"/>
                  </a:lnTo>
                  <a:lnTo>
                    <a:pt x="9888" y="3629"/>
                  </a:lnTo>
                  <a:lnTo>
                    <a:pt x="9986" y="3629"/>
                  </a:lnTo>
                  <a:lnTo>
                    <a:pt x="9986" y="3629"/>
                  </a:lnTo>
                  <a:lnTo>
                    <a:pt x="10059" y="3629"/>
                  </a:lnTo>
                  <a:lnTo>
                    <a:pt x="10132" y="3654"/>
                  </a:lnTo>
                  <a:lnTo>
                    <a:pt x="10253" y="3751"/>
                  </a:lnTo>
                  <a:lnTo>
                    <a:pt x="10327" y="3873"/>
                  </a:lnTo>
                  <a:lnTo>
                    <a:pt x="10351" y="3946"/>
                  </a:lnTo>
                  <a:lnTo>
                    <a:pt x="10375" y="4019"/>
                  </a:lnTo>
                  <a:lnTo>
                    <a:pt x="10375" y="4019"/>
                  </a:lnTo>
                  <a:lnTo>
                    <a:pt x="10351" y="4092"/>
                  </a:lnTo>
                  <a:lnTo>
                    <a:pt x="10327" y="4165"/>
                  </a:lnTo>
                  <a:lnTo>
                    <a:pt x="10253" y="4287"/>
                  </a:lnTo>
                  <a:lnTo>
                    <a:pt x="10132" y="4384"/>
                  </a:lnTo>
                  <a:lnTo>
                    <a:pt x="10059" y="4409"/>
                  </a:lnTo>
                  <a:lnTo>
                    <a:pt x="9986" y="4409"/>
                  </a:lnTo>
                  <a:lnTo>
                    <a:pt x="9986" y="4409"/>
                  </a:lnTo>
                  <a:close/>
                  <a:moveTo>
                    <a:pt x="13200" y="4165"/>
                  </a:moveTo>
                  <a:lnTo>
                    <a:pt x="13200" y="4165"/>
                  </a:lnTo>
                  <a:lnTo>
                    <a:pt x="12957" y="3897"/>
                  </a:lnTo>
                  <a:lnTo>
                    <a:pt x="12713" y="3605"/>
                  </a:lnTo>
                  <a:lnTo>
                    <a:pt x="12713" y="3605"/>
                  </a:lnTo>
                  <a:lnTo>
                    <a:pt x="12372" y="3288"/>
                  </a:lnTo>
                  <a:lnTo>
                    <a:pt x="12007" y="3020"/>
                  </a:lnTo>
                  <a:lnTo>
                    <a:pt x="11642" y="2752"/>
                  </a:lnTo>
                  <a:lnTo>
                    <a:pt x="11276" y="2533"/>
                  </a:lnTo>
                  <a:lnTo>
                    <a:pt x="11276" y="2533"/>
                  </a:lnTo>
                  <a:lnTo>
                    <a:pt x="11715" y="2265"/>
                  </a:lnTo>
                  <a:lnTo>
                    <a:pt x="12153" y="2046"/>
                  </a:lnTo>
                  <a:lnTo>
                    <a:pt x="12518" y="1876"/>
                  </a:lnTo>
                  <a:lnTo>
                    <a:pt x="12884" y="1754"/>
                  </a:lnTo>
                  <a:lnTo>
                    <a:pt x="13176" y="1681"/>
                  </a:lnTo>
                  <a:lnTo>
                    <a:pt x="13444" y="1681"/>
                  </a:lnTo>
                  <a:lnTo>
                    <a:pt x="13541" y="1681"/>
                  </a:lnTo>
                  <a:lnTo>
                    <a:pt x="13639" y="1730"/>
                  </a:lnTo>
                  <a:lnTo>
                    <a:pt x="13736" y="1754"/>
                  </a:lnTo>
                  <a:lnTo>
                    <a:pt x="13809" y="1827"/>
                  </a:lnTo>
                  <a:lnTo>
                    <a:pt x="13809" y="1827"/>
                  </a:lnTo>
                  <a:lnTo>
                    <a:pt x="13858" y="1900"/>
                  </a:lnTo>
                  <a:lnTo>
                    <a:pt x="13907" y="1973"/>
                  </a:lnTo>
                  <a:lnTo>
                    <a:pt x="13931" y="2070"/>
                  </a:lnTo>
                  <a:lnTo>
                    <a:pt x="13955" y="2168"/>
                  </a:lnTo>
                  <a:lnTo>
                    <a:pt x="13955" y="2411"/>
                  </a:lnTo>
                  <a:lnTo>
                    <a:pt x="13882" y="2679"/>
                  </a:lnTo>
                  <a:lnTo>
                    <a:pt x="13785" y="3020"/>
                  </a:lnTo>
                  <a:lnTo>
                    <a:pt x="13639" y="3361"/>
                  </a:lnTo>
                  <a:lnTo>
                    <a:pt x="13444" y="3751"/>
                  </a:lnTo>
                  <a:lnTo>
                    <a:pt x="13200" y="4165"/>
                  </a:lnTo>
                  <a:lnTo>
                    <a:pt x="13200" y="4165"/>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000"/>
            </a:p>
          </p:txBody>
        </p:sp>
      </p:grpSp>
      <p:grpSp>
        <p:nvGrpSpPr>
          <p:cNvPr id="110" name="Google Shape;110;p19"/>
          <p:cNvGrpSpPr/>
          <p:nvPr/>
        </p:nvGrpSpPr>
        <p:grpSpPr>
          <a:xfrm>
            <a:off x="1143000" y="1774588"/>
            <a:ext cx="659664" cy="659627"/>
            <a:chOff x="576250" y="4319400"/>
            <a:chExt cx="442075" cy="442050"/>
          </a:xfrm>
        </p:grpSpPr>
        <p:sp>
          <p:nvSpPr>
            <p:cNvPr id="111" name="Google Shape;111;p19"/>
            <p:cNvSpPr/>
            <p:nvPr/>
          </p:nvSpPr>
          <p:spPr>
            <a:xfrm>
              <a:off x="576250" y="4319400"/>
              <a:ext cx="442075" cy="442050"/>
            </a:xfrm>
            <a:custGeom>
              <a:avLst/>
              <a:gdLst/>
              <a:ahLst/>
              <a:cxnLst/>
              <a:rect l="l" t="t" r="r" b="b"/>
              <a:pathLst>
                <a:path w="17683" h="17682" fill="none" extrusionOk="0">
                  <a:moveTo>
                    <a:pt x="11472" y="17292"/>
                  </a:moveTo>
                  <a:lnTo>
                    <a:pt x="11472" y="12153"/>
                  </a:lnTo>
                  <a:lnTo>
                    <a:pt x="16416" y="7209"/>
                  </a:lnTo>
                  <a:lnTo>
                    <a:pt x="16416" y="7209"/>
                  </a:lnTo>
                  <a:lnTo>
                    <a:pt x="16562" y="7063"/>
                  </a:lnTo>
                  <a:lnTo>
                    <a:pt x="16684" y="6868"/>
                  </a:lnTo>
                  <a:lnTo>
                    <a:pt x="16830" y="6674"/>
                  </a:lnTo>
                  <a:lnTo>
                    <a:pt x="16927" y="6479"/>
                  </a:lnTo>
                  <a:lnTo>
                    <a:pt x="17146" y="6040"/>
                  </a:lnTo>
                  <a:lnTo>
                    <a:pt x="17317" y="5553"/>
                  </a:lnTo>
                  <a:lnTo>
                    <a:pt x="17439" y="5042"/>
                  </a:lnTo>
                  <a:lnTo>
                    <a:pt x="17560" y="4506"/>
                  </a:lnTo>
                  <a:lnTo>
                    <a:pt x="17633" y="3970"/>
                  </a:lnTo>
                  <a:lnTo>
                    <a:pt x="17658" y="3434"/>
                  </a:lnTo>
                  <a:lnTo>
                    <a:pt x="17682" y="2898"/>
                  </a:lnTo>
                  <a:lnTo>
                    <a:pt x="17682" y="2411"/>
                  </a:lnTo>
                  <a:lnTo>
                    <a:pt x="17658" y="1949"/>
                  </a:lnTo>
                  <a:lnTo>
                    <a:pt x="17609" y="1510"/>
                  </a:lnTo>
                  <a:lnTo>
                    <a:pt x="17536" y="1145"/>
                  </a:lnTo>
                  <a:lnTo>
                    <a:pt x="17463" y="828"/>
                  </a:lnTo>
                  <a:lnTo>
                    <a:pt x="17366" y="585"/>
                  </a:lnTo>
                  <a:lnTo>
                    <a:pt x="17292" y="487"/>
                  </a:lnTo>
                  <a:lnTo>
                    <a:pt x="17244" y="439"/>
                  </a:lnTo>
                  <a:lnTo>
                    <a:pt x="17244" y="439"/>
                  </a:lnTo>
                  <a:lnTo>
                    <a:pt x="17195" y="390"/>
                  </a:lnTo>
                  <a:lnTo>
                    <a:pt x="17098" y="317"/>
                  </a:lnTo>
                  <a:lnTo>
                    <a:pt x="16854" y="219"/>
                  </a:lnTo>
                  <a:lnTo>
                    <a:pt x="16537" y="146"/>
                  </a:lnTo>
                  <a:lnTo>
                    <a:pt x="16172" y="73"/>
                  </a:lnTo>
                  <a:lnTo>
                    <a:pt x="15734" y="25"/>
                  </a:lnTo>
                  <a:lnTo>
                    <a:pt x="15271" y="0"/>
                  </a:lnTo>
                  <a:lnTo>
                    <a:pt x="14784" y="0"/>
                  </a:lnTo>
                  <a:lnTo>
                    <a:pt x="14248" y="25"/>
                  </a:lnTo>
                  <a:lnTo>
                    <a:pt x="13712" y="49"/>
                  </a:lnTo>
                  <a:lnTo>
                    <a:pt x="13176" y="122"/>
                  </a:lnTo>
                  <a:lnTo>
                    <a:pt x="12641" y="244"/>
                  </a:lnTo>
                  <a:lnTo>
                    <a:pt x="12129" y="366"/>
                  </a:lnTo>
                  <a:lnTo>
                    <a:pt x="11642" y="536"/>
                  </a:lnTo>
                  <a:lnTo>
                    <a:pt x="11204" y="755"/>
                  </a:lnTo>
                  <a:lnTo>
                    <a:pt x="10985" y="853"/>
                  </a:lnTo>
                  <a:lnTo>
                    <a:pt x="10814" y="999"/>
                  </a:lnTo>
                  <a:lnTo>
                    <a:pt x="10619" y="1121"/>
                  </a:lnTo>
                  <a:lnTo>
                    <a:pt x="10473" y="1267"/>
                  </a:lnTo>
                  <a:lnTo>
                    <a:pt x="5529" y="6211"/>
                  </a:lnTo>
                  <a:lnTo>
                    <a:pt x="390" y="6211"/>
                  </a:lnTo>
                  <a:lnTo>
                    <a:pt x="390" y="6211"/>
                  </a:lnTo>
                  <a:lnTo>
                    <a:pt x="244" y="6235"/>
                  </a:lnTo>
                  <a:lnTo>
                    <a:pt x="147" y="6259"/>
                  </a:lnTo>
                  <a:lnTo>
                    <a:pt x="49" y="6308"/>
                  </a:lnTo>
                  <a:lnTo>
                    <a:pt x="0" y="6381"/>
                  </a:lnTo>
                  <a:lnTo>
                    <a:pt x="0" y="6454"/>
                  </a:lnTo>
                  <a:lnTo>
                    <a:pt x="25" y="6552"/>
                  </a:lnTo>
                  <a:lnTo>
                    <a:pt x="74" y="6649"/>
                  </a:lnTo>
                  <a:lnTo>
                    <a:pt x="171" y="6771"/>
                  </a:lnTo>
                  <a:lnTo>
                    <a:pt x="2582" y="9158"/>
                  </a:lnTo>
                  <a:lnTo>
                    <a:pt x="2265" y="9474"/>
                  </a:lnTo>
                  <a:lnTo>
                    <a:pt x="950" y="9718"/>
                  </a:lnTo>
                  <a:lnTo>
                    <a:pt x="950" y="9718"/>
                  </a:lnTo>
                  <a:lnTo>
                    <a:pt x="804" y="9767"/>
                  </a:lnTo>
                  <a:lnTo>
                    <a:pt x="682" y="9815"/>
                  </a:lnTo>
                  <a:lnTo>
                    <a:pt x="609" y="9913"/>
                  </a:lnTo>
                  <a:lnTo>
                    <a:pt x="561" y="9986"/>
                  </a:lnTo>
                  <a:lnTo>
                    <a:pt x="561" y="10083"/>
                  </a:lnTo>
                  <a:lnTo>
                    <a:pt x="585" y="10205"/>
                  </a:lnTo>
                  <a:lnTo>
                    <a:pt x="634" y="10302"/>
                  </a:lnTo>
                  <a:lnTo>
                    <a:pt x="731" y="10424"/>
                  </a:lnTo>
                  <a:lnTo>
                    <a:pt x="7258" y="16951"/>
                  </a:lnTo>
                  <a:lnTo>
                    <a:pt x="7258" y="16951"/>
                  </a:lnTo>
                  <a:lnTo>
                    <a:pt x="7380" y="17049"/>
                  </a:lnTo>
                  <a:lnTo>
                    <a:pt x="7477" y="17097"/>
                  </a:lnTo>
                  <a:lnTo>
                    <a:pt x="7599" y="17122"/>
                  </a:lnTo>
                  <a:lnTo>
                    <a:pt x="7697" y="17122"/>
                  </a:lnTo>
                  <a:lnTo>
                    <a:pt x="7770" y="17073"/>
                  </a:lnTo>
                  <a:lnTo>
                    <a:pt x="7867" y="17000"/>
                  </a:lnTo>
                  <a:lnTo>
                    <a:pt x="7916" y="16878"/>
                  </a:lnTo>
                  <a:lnTo>
                    <a:pt x="7965" y="16732"/>
                  </a:lnTo>
                  <a:lnTo>
                    <a:pt x="8208" y="15417"/>
                  </a:lnTo>
                  <a:lnTo>
                    <a:pt x="8525" y="15100"/>
                  </a:lnTo>
                  <a:lnTo>
                    <a:pt x="10911" y="17511"/>
                  </a:lnTo>
                  <a:lnTo>
                    <a:pt x="10911" y="17511"/>
                  </a:lnTo>
                  <a:lnTo>
                    <a:pt x="11033" y="17609"/>
                  </a:lnTo>
                  <a:lnTo>
                    <a:pt x="11131" y="17658"/>
                  </a:lnTo>
                  <a:lnTo>
                    <a:pt x="11228" y="17682"/>
                  </a:lnTo>
                  <a:lnTo>
                    <a:pt x="11301" y="17682"/>
                  </a:lnTo>
                  <a:lnTo>
                    <a:pt x="11374" y="17633"/>
                  </a:lnTo>
                  <a:lnTo>
                    <a:pt x="11423" y="17536"/>
                  </a:lnTo>
                  <a:lnTo>
                    <a:pt x="11447" y="17438"/>
                  </a:lnTo>
                  <a:lnTo>
                    <a:pt x="11472" y="17292"/>
                  </a:lnTo>
                  <a:lnTo>
                    <a:pt x="11472" y="17292"/>
                  </a:lnTo>
                  <a:close/>
                  <a:moveTo>
                    <a:pt x="6162" y="12202"/>
                  </a:moveTo>
                  <a:lnTo>
                    <a:pt x="6162" y="12202"/>
                  </a:lnTo>
                  <a:lnTo>
                    <a:pt x="6089" y="12275"/>
                  </a:lnTo>
                  <a:lnTo>
                    <a:pt x="6016" y="12324"/>
                  </a:lnTo>
                  <a:lnTo>
                    <a:pt x="5919" y="12348"/>
                  </a:lnTo>
                  <a:lnTo>
                    <a:pt x="5821" y="12348"/>
                  </a:lnTo>
                  <a:lnTo>
                    <a:pt x="5724" y="12348"/>
                  </a:lnTo>
                  <a:lnTo>
                    <a:pt x="5626" y="12324"/>
                  </a:lnTo>
                  <a:lnTo>
                    <a:pt x="5553" y="12275"/>
                  </a:lnTo>
                  <a:lnTo>
                    <a:pt x="5480" y="12202"/>
                  </a:lnTo>
                  <a:lnTo>
                    <a:pt x="5480" y="12202"/>
                  </a:lnTo>
                  <a:lnTo>
                    <a:pt x="5407" y="12129"/>
                  </a:lnTo>
                  <a:lnTo>
                    <a:pt x="5359" y="12056"/>
                  </a:lnTo>
                  <a:lnTo>
                    <a:pt x="5334" y="11959"/>
                  </a:lnTo>
                  <a:lnTo>
                    <a:pt x="5334" y="11861"/>
                  </a:lnTo>
                  <a:lnTo>
                    <a:pt x="5334" y="11764"/>
                  </a:lnTo>
                  <a:lnTo>
                    <a:pt x="5359" y="11666"/>
                  </a:lnTo>
                  <a:lnTo>
                    <a:pt x="5407" y="11593"/>
                  </a:lnTo>
                  <a:lnTo>
                    <a:pt x="5480" y="11520"/>
                  </a:lnTo>
                  <a:lnTo>
                    <a:pt x="8013" y="8987"/>
                  </a:lnTo>
                  <a:lnTo>
                    <a:pt x="8013" y="8987"/>
                  </a:lnTo>
                  <a:lnTo>
                    <a:pt x="8086" y="8939"/>
                  </a:lnTo>
                  <a:lnTo>
                    <a:pt x="8159" y="8890"/>
                  </a:lnTo>
                  <a:lnTo>
                    <a:pt x="8257" y="8865"/>
                  </a:lnTo>
                  <a:lnTo>
                    <a:pt x="8354" y="8841"/>
                  </a:lnTo>
                  <a:lnTo>
                    <a:pt x="8452" y="8865"/>
                  </a:lnTo>
                  <a:lnTo>
                    <a:pt x="8525" y="8890"/>
                  </a:lnTo>
                  <a:lnTo>
                    <a:pt x="8622" y="8939"/>
                  </a:lnTo>
                  <a:lnTo>
                    <a:pt x="8695" y="8987"/>
                  </a:lnTo>
                  <a:lnTo>
                    <a:pt x="8695" y="8987"/>
                  </a:lnTo>
                  <a:lnTo>
                    <a:pt x="8744" y="9060"/>
                  </a:lnTo>
                  <a:lnTo>
                    <a:pt x="8793" y="9158"/>
                  </a:lnTo>
                  <a:lnTo>
                    <a:pt x="8817" y="9231"/>
                  </a:lnTo>
                  <a:lnTo>
                    <a:pt x="8841" y="9328"/>
                  </a:lnTo>
                  <a:lnTo>
                    <a:pt x="8817" y="9426"/>
                  </a:lnTo>
                  <a:lnTo>
                    <a:pt x="8793" y="9523"/>
                  </a:lnTo>
                  <a:lnTo>
                    <a:pt x="8744" y="9596"/>
                  </a:lnTo>
                  <a:lnTo>
                    <a:pt x="8695" y="9669"/>
                  </a:lnTo>
                  <a:lnTo>
                    <a:pt x="6162" y="12202"/>
                  </a:lnTo>
                  <a:close/>
                  <a:moveTo>
                    <a:pt x="13396" y="7307"/>
                  </a:moveTo>
                  <a:lnTo>
                    <a:pt x="13396" y="7307"/>
                  </a:lnTo>
                  <a:lnTo>
                    <a:pt x="13274" y="7404"/>
                  </a:lnTo>
                  <a:lnTo>
                    <a:pt x="13152" y="7477"/>
                  </a:lnTo>
                  <a:lnTo>
                    <a:pt x="13006" y="7526"/>
                  </a:lnTo>
                  <a:lnTo>
                    <a:pt x="12836" y="7550"/>
                  </a:lnTo>
                  <a:lnTo>
                    <a:pt x="12689" y="7526"/>
                  </a:lnTo>
                  <a:lnTo>
                    <a:pt x="12543" y="7477"/>
                  </a:lnTo>
                  <a:lnTo>
                    <a:pt x="12421" y="7404"/>
                  </a:lnTo>
                  <a:lnTo>
                    <a:pt x="12300" y="7307"/>
                  </a:lnTo>
                  <a:lnTo>
                    <a:pt x="10376" y="5383"/>
                  </a:lnTo>
                  <a:lnTo>
                    <a:pt x="10376" y="5383"/>
                  </a:lnTo>
                  <a:lnTo>
                    <a:pt x="10278" y="5261"/>
                  </a:lnTo>
                  <a:lnTo>
                    <a:pt x="10205" y="5139"/>
                  </a:lnTo>
                  <a:lnTo>
                    <a:pt x="10156" y="4993"/>
                  </a:lnTo>
                  <a:lnTo>
                    <a:pt x="10132" y="4847"/>
                  </a:lnTo>
                  <a:lnTo>
                    <a:pt x="10156" y="4676"/>
                  </a:lnTo>
                  <a:lnTo>
                    <a:pt x="10205" y="4530"/>
                  </a:lnTo>
                  <a:lnTo>
                    <a:pt x="10278" y="4408"/>
                  </a:lnTo>
                  <a:lnTo>
                    <a:pt x="10376" y="4287"/>
                  </a:lnTo>
                  <a:lnTo>
                    <a:pt x="10376" y="4287"/>
                  </a:lnTo>
                  <a:lnTo>
                    <a:pt x="11326" y="3313"/>
                  </a:lnTo>
                  <a:lnTo>
                    <a:pt x="11326" y="3313"/>
                  </a:lnTo>
                  <a:lnTo>
                    <a:pt x="11496" y="3166"/>
                  </a:lnTo>
                  <a:lnTo>
                    <a:pt x="11666" y="3045"/>
                  </a:lnTo>
                  <a:lnTo>
                    <a:pt x="11861" y="2947"/>
                  </a:lnTo>
                  <a:lnTo>
                    <a:pt x="12032" y="2850"/>
                  </a:lnTo>
                  <a:lnTo>
                    <a:pt x="12227" y="2777"/>
                  </a:lnTo>
                  <a:lnTo>
                    <a:pt x="12446" y="2728"/>
                  </a:lnTo>
                  <a:lnTo>
                    <a:pt x="12641" y="2704"/>
                  </a:lnTo>
                  <a:lnTo>
                    <a:pt x="12836" y="2704"/>
                  </a:lnTo>
                  <a:lnTo>
                    <a:pt x="13055" y="2704"/>
                  </a:lnTo>
                  <a:lnTo>
                    <a:pt x="13250" y="2728"/>
                  </a:lnTo>
                  <a:lnTo>
                    <a:pt x="13469" y="2777"/>
                  </a:lnTo>
                  <a:lnTo>
                    <a:pt x="13664" y="2850"/>
                  </a:lnTo>
                  <a:lnTo>
                    <a:pt x="13834" y="2947"/>
                  </a:lnTo>
                  <a:lnTo>
                    <a:pt x="14029" y="3045"/>
                  </a:lnTo>
                  <a:lnTo>
                    <a:pt x="14199" y="3166"/>
                  </a:lnTo>
                  <a:lnTo>
                    <a:pt x="14370" y="3313"/>
                  </a:lnTo>
                  <a:lnTo>
                    <a:pt x="14370" y="3313"/>
                  </a:lnTo>
                  <a:lnTo>
                    <a:pt x="14516" y="3483"/>
                  </a:lnTo>
                  <a:lnTo>
                    <a:pt x="14638" y="3653"/>
                  </a:lnTo>
                  <a:lnTo>
                    <a:pt x="14735" y="3848"/>
                  </a:lnTo>
                  <a:lnTo>
                    <a:pt x="14833" y="4019"/>
                  </a:lnTo>
                  <a:lnTo>
                    <a:pt x="14906" y="4214"/>
                  </a:lnTo>
                  <a:lnTo>
                    <a:pt x="14954" y="4433"/>
                  </a:lnTo>
                  <a:lnTo>
                    <a:pt x="14979" y="4628"/>
                  </a:lnTo>
                  <a:lnTo>
                    <a:pt x="14979" y="4847"/>
                  </a:lnTo>
                  <a:lnTo>
                    <a:pt x="14979" y="5042"/>
                  </a:lnTo>
                  <a:lnTo>
                    <a:pt x="14954" y="5237"/>
                  </a:lnTo>
                  <a:lnTo>
                    <a:pt x="14906" y="5456"/>
                  </a:lnTo>
                  <a:lnTo>
                    <a:pt x="14833" y="5651"/>
                  </a:lnTo>
                  <a:lnTo>
                    <a:pt x="14735" y="5821"/>
                  </a:lnTo>
                  <a:lnTo>
                    <a:pt x="14638" y="6016"/>
                  </a:lnTo>
                  <a:lnTo>
                    <a:pt x="14516" y="6186"/>
                  </a:lnTo>
                  <a:lnTo>
                    <a:pt x="14370" y="6357"/>
                  </a:lnTo>
                  <a:lnTo>
                    <a:pt x="14370" y="6357"/>
                  </a:lnTo>
                  <a:lnTo>
                    <a:pt x="13396" y="7307"/>
                  </a:lnTo>
                  <a:lnTo>
                    <a:pt x="13396" y="7307"/>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000"/>
            </a:p>
          </p:txBody>
        </p:sp>
        <p:sp>
          <p:nvSpPr>
            <p:cNvPr id="112" name="Google Shape;112;p19"/>
            <p:cNvSpPr/>
            <p:nvPr/>
          </p:nvSpPr>
          <p:spPr>
            <a:xfrm>
              <a:off x="595725" y="4668875"/>
              <a:ext cx="73100" cy="73100"/>
            </a:xfrm>
            <a:custGeom>
              <a:avLst/>
              <a:gdLst/>
              <a:ahLst/>
              <a:cxnLst/>
              <a:rect l="l" t="t" r="r" b="b"/>
              <a:pathLst>
                <a:path w="2924" h="2924" fill="none" extrusionOk="0">
                  <a:moveTo>
                    <a:pt x="2656" y="269"/>
                  </a:moveTo>
                  <a:lnTo>
                    <a:pt x="2656" y="269"/>
                  </a:lnTo>
                  <a:lnTo>
                    <a:pt x="2509" y="147"/>
                  </a:lnTo>
                  <a:lnTo>
                    <a:pt x="2363" y="74"/>
                  </a:lnTo>
                  <a:lnTo>
                    <a:pt x="2193" y="25"/>
                  </a:lnTo>
                  <a:lnTo>
                    <a:pt x="2022" y="1"/>
                  </a:lnTo>
                  <a:lnTo>
                    <a:pt x="1852" y="25"/>
                  </a:lnTo>
                  <a:lnTo>
                    <a:pt x="1681" y="74"/>
                  </a:lnTo>
                  <a:lnTo>
                    <a:pt x="1511" y="147"/>
                  </a:lnTo>
                  <a:lnTo>
                    <a:pt x="1365" y="269"/>
                  </a:lnTo>
                  <a:lnTo>
                    <a:pt x="1365" y="269"/>
                  </a:lnTo>
                  <a:lnTo>
                    <a:pt x="1219" y="488"/>
                  </a:lnTo>
                  <a:lnTo>
                    <a:pt x="999" y="829"/>
                  </a:lnTo>
                  <a:lnTo>
                    <a:pt x="561" y="1730"/>
                  </a:lnTo>
                  <a:lnTo>
                    <a:pt x="171" y="2558"/>
                  </a:lnTo>
                  <a:lnTo>
                    <a:pt x="1" y="2924"/>
                  </a:lnTo>
                  <a:lnTo>
                    <a:pt x="1" y="2924"/>
                  </a:lnTo>
                  <a:lnTo>
                    <a:pt x="366" y="2753"/>
                  </a:lnTo>
                  <a:lnTo>
                    <a:pt x="1194" y="2363"/>
                  </a:lnTo>
                  <a:lnTo>
                    <a:pt x="2095" y="1925"/>
                  </a:lnTo>
                  <a:lnTo>
                    <a:pt x="2436" y="1706"/>
                  </a:lnTo>
                  <a:lnTo>
                    <a:pt x="2656" y="1560"/>
                  </a:lnTo>
                  <a:lnTo>
                    <a:pt x="2656" y="1560"/>
                  </a:lnTo>
                  <a:lnTo>
                    <a:pt x="2777" y="1414"/>
                  </a:lnTo>
                  <a:lnTo>
                    <a:pt x="2850" y="1243"/>
                  </a:lnTo>
                  <a:lnTo>
                    <a:pt x="2899" y="1073"/>
                  </a:lnTo>
                  <a:lnTo>
                    <a:pt x="2923" y="902"/>
                  </a:lnTo>
                  <a:lnTo>
                    <a:pt x="2899" y="732"/>
                  </a:lnTo>
                  <a:lnTo>
                    <a:pt x="2850" y="561"/>
                  </a:lnTo>
                  <a:lnTo>
                    <a:pt x="2777" y="415"/>
                  </a:lnTo>
                  <a:lnTo>
                    <a:pt x="2656" y="269"/>
                  </a:lnTo>
                  <a:lnTo>
                    <a:pt x="2656" y="269"/>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000"/>
            </a:p>
          </p:txBody>
        </p:sp>
        <p:sp>
          <p:nvSpPr>
            <p:cNvPr id="113" name="Google Shape;113;p19"/>
            <p:cNvSpPr/>
            <p:nvPr/>
          </p:nvSpPr>
          <p:spPr>
            <a:xfrm>
              <a:off x="652350" y="4711500"/>
              <a:ext cx="46925" cy="46925"/>
            </a:xfrm>
            <a:custGeom>
              <a:avLst/>
              <a:gdLst/>
              <a:ahLst/>
              <a:cxnLst/>
              <a:rect l="l" t="t" r="r" b="b"/>
              <a:pathLst>
                <a:path w="1877" h="1877" fill="none" extrusionOk="0">
                  <a:moveTo>
                    <a:pt x="1657" y="244"/>
                  </a:moveTo>
                  <a:lnTo>
                    <a:pt x="1657" y="244"/>
                  </a:lnTo>
                  <a:lnTo>
                    <a:pt x="1535" y="147"/>
                  </a:lnTo>
                  <a:lnTo>
                    <a:pt x="1413" y="74"/>
                  </a:lnTo>
                  <a:lnTo>
                    <a:pt x="1267" y="25"/>
                  </a:lnTo>
                  <a:lnTo>
                    <a:pt x="1121" y="1"/>
                  </a:lnTo>
                  <a:lnTo>
                    <a:pt x="975" y="25"/>
                  </a:lnTo>
                  <a:lnTo>
                    <a:pt x="829" y="74"/>
                  </a:lnTo>
                  <a:lnTo>
                    <a:pt x="707" y="147"/>
                  </a:lnTo>
                  <a:lnTo>
                    <a:pt x="585" y="244"/>
                  </a:lnTo>
                  <a:lnTo>
                    <a:pt x="585" y="244"/>
                  </a:lnTo>
                  <a:lnTo>
                    <a:pt x="464" y="391"/>
                  </a:lnTo>
                  <a:lnTo>
                    <a:pt x="366" y="610"/>
                  </a:lnTo>
                  <a:lnTo>
                    <a:pt x="269" y="878"/>
                  </a:lnTo>
                  <a:lnTo>
                    <a:pt x="171" y="1170"/>
                  </a:lnTo>
                  <a:lnTo>
                    <a:pt x="50" y="1681"/>
                  </a:lnTo>
                  <a:lnTo>
                    <a:pt x="1" y="1876"/>
                  </a:lnTo>
                  <a:lnTo>
                    <a:pt x="1" y="1876"/>
                  </a:lnTo>
                  <a:lnTo>
                    <a:pt x="220" y="1852"/>
                  </a:lnTo>
                  <a:lnTo>
                    <a:pt x="731" y="1706"/>
                  </a:lnTo>
                  <a:lnTo>
                    <a:pt x="999" y="1633"/>
                  </a:lnTo>
                  <a:lnTo>
                    <a:pt x="1267" y="1535"/>
                  </a:lnTo>
                  <a:lnTo>
                    <a:pt x="1511" y="1413"/>
                  </a:lnTo>
                  <a:lnTo>
                    <a:pt x="1657" y="1316"/>
                  </a:lnTo>
                  <a:lnTo>
                    <a:pt x="1657" y="1316"/>
                  </a:lnTo>
                  <a:lnTo>
                    <a:pt x="1754" y="1194"/>
                  </a:lnTo>
                  <a:lnTo>
                    <a:pt x="1827" y="1048"/>
                  </a:lnTo>
                  <a:lnTo>
                    <a:pt x="1876" y="926"/>
                  </a:lnTo>
                  <a:lnTo>
                    <a:pt x="1876" y="780"/>
                  </a:lnTo>
                  <a:lnTo>
                    <a:pt x="1876" y="634"/>
                  </a:lnTo>
                  <a:lnTo>
                    <a:pt x="1827" y="488"/>
                  </a:lnTo>
                  <a:lnTo>
                    <a:pt x="1754" y="366"/>
                  </a:lnTo>
                  <a:lnTo>
                    <a:pt x="1657" y="244"/>
                  </a:lnTo>
                  <a:lnTo>
                    <a:pt x="1657" y="244"/>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000"/>
            </a:p>
          </p:txBody>
        </p:sp>
        <p:sp>
          <p:nvSpPr>
            <p:cNvPr id="114" name="Google Shape;114;p19"/>
            <p:cNvSpPr/>
            <p:nvPr/>
          </p:nvSpPr>
          <p:spPr>
            <a:xfrm>
              <a:off x="579300" y="4638450"/>
              <a:ext cx="46900" cy="46900"/>
            </a:xfrm>
            <a:custGeom>
              <a:avLst/>
              <a:gdLst/>
              <a:ahLst/>
              <a:cxnLst/>
              <a:rect l="l" t="t" r="r" b="b"/>
              <a:pathLst>
                <a:path w="1876" h="1876" fill="none" extrusionOk="0">
                  <a:moveTo>
                    <a:pt x="1632" y="219"/>
                  </a:moveTo>
                  <a:lnTo>
                    <a:pt x="1632" y="219"/>
                  </a:lnTo>
                  <a:lnTo>
                    <a:pt x="1510" y="122"/>
                  </a:lnTo>
                  <a:lnTo>
                    <a:pt x="1388" y="49"/>
                  </a:lnTo>
                  <a:lnTo>
                    <a:pt x="1242" y="0"/>
                  </a:lnTo>
                  <a:lnTo>
                    <a:pt x="1096" y="0"/>
                  </a:lnTo>
                  <a:lnTo>
                    <a:pt x="950" y="0"/>
                  </a:lnTo>
                  <a:lnTo>
                    <a:pt x="828" y="49"/>
                  </a:lnTo>
                  <a:lnTo>
                    <a:pt x="682" y="122"/>
                  </a:lnTo>
                  <a:lnTo>
                    <a:pt x="560" y="219"/>
                  </a:lnTo>
                  <a:lnTo>
                    <a:pt x="560" y="219"/>
                  </a:lnTo>
                  <a:lnTo>
                    <a:pt x="463" y="366"/>
                  </a:lnTo>
                  <a:lnTo>
                    <a:pt x="341" y="609"/>
                  </a:lnTo>
                  <a:lnTo>
                    <a:pt x="244" y="877"/>
                  </a:lnTo>
                  <a:lnTo>
                    <a:pt x="171" y="1145"/>
                  </a:lnTo>
                  <a:lnTo>
                    <a:pt x="25" y="1656"/>
                  </a:lnTo>
                  <a:lnTo>
                    <a:pt x="0" y="1876"/>
                  </a:lnTo>
                  <a:lnTo>
                    <a:pt x="0" y="1876"/>
                  </a:lnTo>
                  <a:lnTo>
                    <a:pt x="195" y="1827"/>
                  </a:lnTo>
                  <a:lnTo>
                    <a:pt x="707" y="1705"/>
                  </a:lnTo>
                  <a:lnTo>
                    <a:pt x="999" y="1608"/>
                  </a:lnTo>
                  <a:lnTo>
                    <a:pt x="1267" y="1510"/>
                  </a:lnTo>
                  <a:lnTo>
                    <a:pt x="1486" y="1413"/>
                  </a:lnTo>
                  <a:lnTo>
                    <a:pt x="1632" y="1291"/>
                  </a:lnTo>
                  <a:lnTo>
                    <a:pt x="1632" y="1291"/>
                  </a:lnTo>
                  <a:lnTo>
                    <a:pt x="1729" y="1169"/>
                  </a:lnTo>
                  <a:lnTo>
                    <a:pt x="1802" y="1048"/>
                  </a:lnTo>
                  <a:lnTo>
                    <a:pt x="1851" y="901"/>
                  </a:lnTo>
                  <a:lnTo>
                    <a:pt x="1876" y="755"/>
                  </a:lnTo>
                  <a:lnTo>
                    <a:pt x="1851" y="609"/>
                  </a:lnTo>
                  <a:lnTo>
                    <a:pt x="1802" y="463"/>
                  </a:lnTo>
                  <a:lnTo>
                    <a:pt x="1729" y="341"/>
                  </a:lnTo>
                  <a:lnTo>
                    <a:pt x="1632" y="219"/>
                  </a:lnTo>
                  <a:lnTo>
                    <a:pt x="1632" y="219"/>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000"/>
            </a:p>
          </p:txBody>
        </p:sp>
      </p:grpSp>
      <p:sp>
        <p:nvSpPr>
          <p:cNvPr id="115" name="Google Shape;115;p19"/>
          <p:cNvSpPr/>
          <p:nvPr/>
        </p:nvSpPr>
        <p:spPr>
          <a:xfrm rot="6223920">
            <a:off x="3953912" y="935426"/>
            <a:ext cx="317280" cy="302951"/>
          </a:xfrm>
          <a:custGeom>
            <a:avLst/>
            <a:gdLst/>
            <a:ahLst/>
            <a:cxnLst/>
            <a:rect l="l" t="t" r="r" b="b"/>
            <a:pathLst>
              <a:path w="15101" h="14419" fill="none" extrusionOk="0">
                <a:moveTo>
                  <a:pt x="7234" y="293"/>
                </a:moveTo>
                <a:lnTo>
                  <a:pt x="7234" y="293"/>
                </a:lnTo>
                <a:lnTo>
                  <a:pt x="7307" y="171"/>
                </a:lnTo>
                <a:lnTo>
                  <a:pt x="7380" y="74"/>
                </a:lnTo>
                <a:lnTo>
                  <a:pt x="7477" y="25"/>
                </a:lnTo>
                <a:lnTo>
                  <a:pt x="7550" y="1"/>
                </a:lnTo>
                <a:lnTo>
                  <a:pt x="7623" y="25"/>
                </a:lnTo>
                <a:lnTo>
                  <a:pt x="7721" y="74"/>
                </a:lnTo>
                <a:lnTo>
                  <a:pt x="7794" y="171"/>
                </a:lnTo>
                <a:lnTo>
                  <a:pt x="7867" y="293"/>
                </a:lnTo>
                <a:lnTo>
                  <a:pt x="9523" y="4092"/>
                </a:lnTo>
                <a:lnTo>
                  <a:pt x="9523" y="4092"/>
                </a:lnTo>
                <a:lnTo>
                  <a:pt x="9596" y="4214"/>
                </a:lnTo>
                <a:lnTo>
                  <a:pt x="9718" y="4360"/>
                </a:lnTo>
                <a:lnTo>
                  <a:pt x="9840" y="4482"/>
                </a:lnTo>
                <a:lnTo>
                  <a:pt x="9986" y="4604"/>
                </a:lnTo>
                <a:lnTo>
                  <a:pt x="10132" y="4701"/>
                </a:lnTo>
                <a:lnTo>
                  <a:pt x="10302" y="4774"/>
                </a:lnTo>
                <a:lnTo>
                  <a:pt x="10449" y="4847"/>
                </a:lnTo>
                <a:lnTo>
                  <a:pt x="10619" y="4872"/>
                </a:lnTo>
                <a:lnTo>
                  <a:pt x="14711" y="5286"/>
                </a:lnTo>
                <a:lnTo>
                  <a:pt x="14711" y="5286"/>
                </a:lnTo>
                <a:lnTo>
                  <a:pt x="14857" y="5310"/>
                </a:lnTo>
                <a:lnTo>
                  <a:pt x="14979" y="5359"/>
                </a:lnTo>
                <a:lnTo>
                  <a:pt x="15052" y="5407"/>
                </a:lnTo>
                <a:lnTo>
                  <a:pt x="15100" y="5505"/>
                </a:lnTo>
                <a:lnTo>
                  <a:pt x="15100" y="5578"/>
                </a:lnTo>
                <a:lnTo>
                  <a:pt x="15076" y="5675"/>
                </a:lnTo>
                <a:lnTo>
                  <a:pt x="15027" y="5773"/>
                </a:lnTo>
                <a:lnTo>
                  <a:pt x="14906" y="5895"/>
                </a:lnTo>
                <a:lnTo>
                  <a:pt x="11837" y="8622"/>
                </a:lnTo>
                <a:lnTo>
                  <a:pt x="11837" y="8622"/>
                </a:lnTo>
                <a:lnTo>
                  <a:pt x="11715" y="8744"/>
                </a:lnTo>
                <a:lnTo>
                  <a:pt x="11618" y="8890"/>
                </a:lnTo>
                <a:lnTo>
                  <a:pt x="11545" y="9061"/>
                </a:lnTo>
                <a:lnTo>
                  <a:pt x="11472" y="9231"/>
                </a:lnTo>
                <a:lnTo>
                  <a:pt x="11423" y="9402"/>
                </a:lnTo>
                <a:lnTo>
                  <a:pt x="11398" y="9572"/>
                </a:lnTo>
                <a:lnTo>
                  <a:pt x="11398" y="9743"/>
                </a:lnTo>
                <a:lnTo>
                  <a:pt x="11423" y="9913"/>
                </a:lnTo>
                <a:lnTo>
                  <a:pt x="12300" y="13956"/>
                </a:lnTo>
                <a:lnTo>
                  <a:pt x="12300" y="13956"/>
                </a:lnTo>
                <a:lnTo>
                  <a:pt x="12324" y="14102"/>
                </a:lnTo>
                <a:lnTo>
                  <a:pt x="12300" y="14200"/>
                </a:lnTo>
                <a:lnTo>
                  <a:pt x="12275" y="14297"/>
                </a:lnTo>
                <a:lnTo>
                  <a:pt x="12227" y="14370"/>
                </a:lnTo>
                <a:lnTo>
                  <a:pt x="12129" y="14394"/>
                </a:lnTo>
                <a:lnTo>
                  <a:pt x="12032" y="14419"/>
                </a:lnTo>
                <a:lnTo>
                  <a:pt x="11910" y="14370"/>
                </a:lnTo>
                <a:lnTo>
                  <a:pt x="11788" y="14321"/>
                </a:lnTo>
                <a:lnTo>
                  <a:pt x="8232" y="12227"/>
                </a:lnTo>
                <a:lnTo>
                  <a:pt x="8232" y="12227"/>
                </a:lnTo>
                <a:lnTo>
                  <a:pt x="8086" y="12154"/>
                </a:lnTo>
                <a:lnTo>
                  <a:pt x="7916" y="12105"/>
                </a:lnTo>
                <a:lnTo>
                  <a:pt x="7721" y="12081"/>
                </a:lnTo>
                <a:lnTo>
                  <a:pt x="7550" y="12081"/>
                </a:lnTo>
                <a:lnTo>
                  <a:pt x="7380" y="12081"/>
                </a:lnTo>
                <a:lnTo>
                  <a:pt x="7185" y="12105"/>
                </a:lnTo>
                <a:lnTo>
                  <a:pt x="7015" y="12154"/>
                </a:lnTo>
                <a:lnTo>
                  <a:pt x="6868" y="12227"/>
                </a:lnTo>
                <a:lnTo>
                  <a:pt x="3313" y="14321"/>
                </a:lnTo>
                <a:lnTo>
                  <a:pt x="3313" y="14321"/>
                </a:lnTo>
                <a:lnTo>
                  <a:pt x="3191" y="14370"/>
                </a:lnTo>
                <a:lnTo>
                  <a:pt x="3069" y="14419"/>
                </a:lnTo>
                <a:lnTo>
                  <a:pt x="2972" y="14394"/>
                </a:lnTo>
                <a:lnTo>
                  <a:pt x="2874" y="14370"/>
                </a:lnTo>
                <a:lnTo>
                  <a:pt x="2826" y="14297"/>
                </a:lnTo>
                <a:lnTo>
                  <a:pt x="2801" y="14200"/>
                </a:lnTo>
                <a:lnTo>
                  <a:pt x="2777" y="14102"/>
                </a:lnTo>
                <a:lnTo>
                  <a:pt x="2801" y="13956"/>
                </a:lnTo>
                <a:lnTo>
                  <a:pt x="3678" y="9913"/>
                </a:lnTo>
                <a:lnTo>
                  <a:pt x="3678" y="9913"/>
                </a:lnTo>
                <a:lnTo>
                  <a:pt x="3702" y="9743"/>
                </a:lnTo>
                <a:lnTo>
                  <a:pt x="3702" y="9572"/>
                </a:lnTo>
                <a:lnTo>
                  <a:pt x="3678" y="9402"/>
                </a:lnTo>
                <a:lnTo>
                  <a:pt x="3629" y="9231"/>
                </a:lnTo>
                <a:lnTo>
                  <a:pt x="3556" y="9061"/>
                </a:lnTo>
                <a:lnTo>
                  <a:pt x="3483" y="8890"/>
                </a:lnTo>
                <a:lnTo>
                  <a:pt x="3386" y="8744"/>
                </a:lnTo>
                <a:lnTo>
                  <a:pt x="3264" y="8622"/>
                </a:lnTo>
                <a:lnTo>
                  <a:pt x="195" y="5895"/>
                </a:lnTo>
                <a:lnTo>
                  <a:pt x="195" y="5895"/>
                </a:lnTo>
                <a:lnTo>
                  <a:pt x="73" y="5773"/>
                </a:lnTo>
                <a:lnTo>
                  <a:pt x="25" y="5675"/>
                </a:lnTo>
                <a:lnTo>
                  <a:pt x="0" y="5578"/>
                </a:lnTo>
                <a:lnTo>
                  <a:pt x="0" y="5505"/>
                </a:lnTo>
                <a:lnTo>
                  <a:pt x="49" y="5407"/>
                </a:lnTo>
                <a:lnTo>
                  <a:pt x="122" y="5359"/>
                </a:lnTo>
                <a:lnTo>
                  <a:pt x="244" y="5310"/>
                </a:lnTo>
                <a:lnTo>
                  <a:pt x="390" y="5286"/>
                </a:lnTo>
                <a:lnTo>
                  <a:pt x="4482" y="4872"/>
                </a:lnTo>
                <a:lnTo>
                  <a:pt x="4482" y="4872"/>
                </a:lnTo>
                <a:lnTo>
                  <a:pt x="4652" y="4847"/>
                </a:lnTo>
                <a:lnTo>
                  <a:pt x="4798" y="4774"/>
                </a:lnTo>
                <a:lnTo>
                  <a:pt x="4969" y="4701"/>
                </a:lnTo>
                <a:lnTo>
                  <a:pt x="5115" y="4604"/>
                </a:lnTo>
                <a:lnTo>
                  <a:pt x="5261" y="4482"/>
                </a:lnTo>
                <a:lnTo>
                  <a:pt x="5383" y="4360"/>
                </a:lnTo>
                <a:lnTo>
                  <a:pt x="5505" y="4214"/>
                </a:lnTo>
                <a:lnTo>
                  <a:pt x="5578" y="4092"/>
                </a:lnTo>
                <a:lnTo>
                  <a:pt x="7234" y="293"/>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000"/>
          </a:p>
        </p:txBody>
      </p:sp>
      <p:sp>
        <p:nvSpPr>
          <p:cNvPr id="116" name="Google Shape;116;p19"/>
          <p:cNvSpPr/>
          <p:nvPr/>
        </p:nvSpPr>
        <p:spPr>
          <a:xfrm>
            <a:off x="2638042" y="2045899"/>
            <a:ext cx="250224" cy="238923"/>
          </a:xfrm>
          <a:custGeom>
            <a:avLst/>
            <a:gdLst/>
            <a:ahLst/>
            <a:cxnLst/>
            <a:rect l="l" t="t" r="r" b="b"/>
            <a:pathLst>
              <a:path w="15101" h="14419" fill="none" extrusionOk="0">
                <a:moveTo>
                  <a:pt x="7234" y="293"/>
                </a:moveTo>
                <a:lnTo>
                  <a:pt x="7234" y="293"/>
                </a:lnTo>
                <a:lnTo>
                  <a:pt x="7307" y="171"/>
                </a:lnTo>
                <a:lnTo>
                  <a:pt x="7380" y="74"/>
                </a:lnTo>
                <a:lnTo>
                  <a:pt x="7477" y="25"/>
                </a:lnTo>
                <a:lnTo>
                  <a:pt x="7550" y="1"/>
                </a:lnTo>
                <a:lnTo>
                  <a:pt x="7623" y="25"/>
                </a:lnTo>
                <a:lnTo>
                  <a:pt x="7721" y="74"/>
                </a:lnTo>
                <a:lnTo>
                  <a:pt x="7794" y="171"/>
                </a:lnTo>
                <a:lnTo>
                  <a:pt x="7867" y="293"/>
                </a:lnTo>
                <a:lnTo>
                  <a:pt x="9523" y="4092"/>
                </a:lnTo>
                <a:lnTo>
                  <a:pt x="9523" y="4092"/>
                </a:lnTo>
                <a:lnTo>
                  <a:pt x="9596" y="4214"/>
                </a:lnTo>
                <a:lnTo>
                  <a:pt x="9718" y="4360"/>
                </a:lnTo>
                <a:lnTo>
                  <a:pt x="9840" y="4482"/>
                </a:lnTo>
                <a:lnTo>
                  <a:pt x="9986" y="4604"/>
                </a:lnTo>
                <a:lnTo>
                  <a:pt x="10132" y="4701"/>
                </a:lnTo>
                <a:lnTo>
                  <a:pt x="10302" y="4774"/>
                </a:lnTo>
                <a:lnTo>
                  <a:pt x="10449" y="4847"/>
                </a:lnTo>
                <a:lnTo>
                  <a:pt x="10619" y="4872"/>
                </a:lnTo>
                <a:lnTo>
                  <a:pt x="14711" y="5286"/>
                </a:lnTo>
                <a:lnTo>
                  <a:pt x="14711" y="5286"/>
                </a:lnTo>
                <a:lnTo>
                  <a:pt x="14857" y="5310"/>
                </a:lnTo>
                <a:lnTo>
                  <a:pt x="14979" y="5359"/>
                </a:lnTo>
                <a:lnTo>
                  <a:pt x="15052" y="5407"/>
                </a:lnTo>
                <a:lnTo>
                  <a:pt x="15100" y="5505"/>
                </a:lnTo>
                <a:lnTo>
                  <a:pt x="15100" y="5578"/>
                </a:lnTo>
                <a:lnTo>
                  <a:pt x="15076" y="5675"/>
                </a:lnTo>
                <a:lnTo>
                  <a:pt x="15027" y="5773"/>
                </a:lnTo>
                <a:lnTo>
                  <a:pt x="14906" y="5895"/>
                </a:lnTo>
                <a:lnTo>
                  <a:pt x="11837" y="8622"/>
                </a:lnTo>
                <a:lnTo>
                  <a:pt x="11837" y="8622"/>
                </a:lnTo>
                <a:lnTo>
                  <a:pt x="11715" y="8744"/>
                </a:lnTo>
                <a:lnTo>
                  <a:pt x="11618" y="8890"/>
                </a:lnTo>
                <a:lnTo>
                  <a:pt x="11545" y="9061"/>
                </a:lnTo>
                <a:lnTo>
                  <a:pt x="11472" y="9231"/>
                </a:lnTo>
                <a:lnTo>
                  <a:pt x="11423" y="9402"/>
                </a:lnTo>
                <a:lnTo>
                  <a:pt x="11398" y="9572"/>
                </a:lnTo>
                <a:lnTo>
                  <a:pt x="11398" y="9743"/>
                </a:lnTo>
                <a:lnTo>
                  <a:pt x="11423" y="9913"/>
                </a:lnTo>
                <a:lnTo>
                  <a:pt x="12300" y="13956"/>
                </a:lnTo>
                <a:lnTo>
                  <a:pt x="12300" y="13956"/>
                </a:lnTo>
                <a:lnTo>
                  <a:pt x="12324" y="14102"/>
                </a:lnTo>
                <a:lnTo>
                  <a:pt x="12300" y="14200"/>
                </a:lnTo>
                <a:lnTo>
                  <a:pt x="12275" y="14297"/>
                </a:lnTo>
                <a:lnTo>
                  <a:pt x="12227" y="14370"/>
                </a:lnTo>
                <a:lnTo>
                  <a:pt x="12129" y="14394"/>
                </a:lnTo>
                <a:lnTo>
                  <a:pt x="12032" y="14419"/>
                </a:lnTo>
                <a:lnTo>
                  <a:pt x="11910" y="14370"/>
                </a:lnTo>
                <a:lnTo>
                  <a:pt x="11788" y="14321"/>
                </a:lnTo>
                <a:lnTo>
                  <a:pt x="8232" y="12227"/>
                </a:lnTo>
                <a:lnTo>
                  <a:pt x="8232" y="12227"/>
                </a:lnTo>
                <a:lnTo>
                  <a:pt x="8086" y="12154"/>
                </a:lnTo>
                <a:lnTo>
                  <a:pt x="7916" y="12105"/>
                </a:lnTo>
                <a:lnTo>
                  <a:pt x="7721" y="12081"/>
                </a:lnTo>
                <a:lnTo>
                  <a:pt x="7550" y="12081"/>
                </a:lnTo>
                <a:lnTo>
                  <a:pt x="7380" y="12081"/>
                </a:lnTo>
                <a:lnTo>
                  <a:pt x="7185" y="12105"/>
                </a:lnTo>
                <a:lnTo>
                  <a:pt x="7015" y="12154"/>
                </a:lnTo>
                <a:lnTo>
                  <a:pt x="6868" y="12227"/>
                </a:lnTo>
                <a:lnTo>
                  <a:pt x="3313" y="14321"/>
                </a:lnTo>
                <a:lnTo>
                  <a:pt x="3313" y="14321"/>
                </a:lnTo>
                <a:lnTo>
                  <a:pt x="3191" y="14370"/>
                </a:lnTo>
                <a:lnTo>
                  <a:pt x="3069" y="14419"/>
                </a:lnTo>
                <a:lnTo>
                  <a:pt x="2972" y="14394"/>
                </a:lnTo>
                <a:lnTo>
                  <a:pt x="2874" y="14370"/>
                </a:lnTo>
                <a:lnTo>
                  <a:pt x="2826" y="14297"/>
                </a:lnTo>
                <a:lnTo>
                  <a:pt x="2801" y="14200"/>
                </a:lnTo>
                <a:lnTo>
                  <a:pt x="2777" y="14102"/>
                </a:lnTo>
                <a:lnTo>
                  <a:pt x="2801" y="13956"/>
                </a:lnTo>
                <a:lnTo>
                  <a:pt x="3678" y="9913"/>
                </a:lnTo>
                <a:lnTo>
                  <a:pt x="3678" y="9913"/>
                </a:lnTo>
                <a:lnTo>
                  <a:pt x="3702" y="9743"/>
                </a:lnTo>
                <a:lnTo>
                  <a:pt x="3702" y="9572"/>
                </a:lnTo>
                <a:lnTo>
                  <a:pt x="3678" y="9402"/>
                </a:lnTo>
                <a:lnTo>
                  <a:pt x="3629" y="9231"/>
                </a:lnTo>
                <a:lnTo>
                  <a:pt x="3556" y="9061"/>
                </a:lnTo>
                <a:lnTo>
                  <a:pt x="3483" y="8890"/>
                </a:lnTo>
                <a:lnTo>
                  <a:pt x="3386" y="8744"/>
                </a:lnTo>
                <a:lnTo>
                  <a:pt x="3264" y="8622"/>
                </a:lnTo>
                <a:lnTo>
                  <a:pt x="195" y="5895"/>
                </a:lnTo>
                <a:lnTo>
                  <a:pt x="195" y="5895"/>
                </a:lnTo>
                <a:lnTo>
                  <a:pt x="73" y="5773"/>
                </a:lnTo>
                <a:lnTo>
                  <a:pt x="25" y="5675"/>
                </a:lnTo>
                <a:lnTo>
                  <a:pt x="0" y="5578"/>
                </a:lnTo>
                <a:lnTo>
                  <a:pt x="0" y="5505"/>
                </a:lnTo>
                <a:lnTo>
                  <a:pt x="49" y="5407"/>
                </a:lnTo>
                <a:lnTo>
                  <a:pt x="122" y="5359"/>
                </a:lnTo>
                <a:lnTo>
                  <a:pt x="244" y="5310"/>
                </a:lnTo>
                <a:lnTo>
                  <a:pt x="390" y="5286"/>
                </a:lnTo>
                <a:lnTo>
                  <a:pt x="4482" y="4872"/>
                </a:lnTo>
                <a:lnTo>
                  <a:pt x="4482" y="4872"/>
                </a:lnTo>
                <a:lnTo>
                  <a:pt x="4652" y="4847"/>
                </a:lnTo>
                <a:lnTo>
                  <a:pt x="4798" y="4774"/>
                </a:lnTo>
                <a:lnTo>
                  <a:pt x="4969" y="4701"/>
                </a:lnTo>
                <a:lnTo>
                  <a:pt x="5115" y="4604"/>
                </a:lnTo>
                <a:lnTo>
                  <a:pt x="5261" y="4482"/>
                </a:lnTo>
                <a:lnTo>
                  <a:pt x="5383" y="4360"/>
                </a:lnTo>
                <a:lnTo>
                  <a:pt x="5505" y="4214"/>
                </a:lnTo>
                <a:lnTo>
                  <a:pt x="5578" y="4092"/>
                </a:lnTo>
                <a:lnTo>
                  <a:pt x="7234" y="293"/>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000"/>
          </a:p>
        </p:txBody>
      </p:sp>
      <p:grpSp>
        <p:nvGrpSpPr>
          <p:cNvPr id="76" name="Group 22"/>
          <p:cNvGrpSpPr>
            <a:grpSpLocks/>
          </p:cNvGrpSpPr>
          <p:nvPr/>
        </p:nvGrpSpPr>
        <p:grpSpPr bwMode="auto">
          <a:xfrm>
            <a:off x="5952699" y="742950"/>
            <a:ext cx="2124501" cy="2241910"/>
            <a:chOff x="457200" y="1239996"/>
            <a:chExt cx="2177144" cy="2804886"/>
          </a:xfrm>
        </p:grpSpPr>
        <p:sp>
          <p:nvSpPr>
            <p:cNvPr id="77" name="Rectangle 76"/>
            <p:cNvSpPr/>
            <p:nvPr/>
          </p:nvSpPr>
          <p:spPr>
            <a:xfrm>
              <a:off x="457200" y="1239996"/>
              <a:ext cx="2177144" cy="2804886"/>
            </a:xfrm>
            <a:prstGeom prst="rect">
              <a:avLst/>
            </a:prstGeom>
            <a:solidFill>
              <a:srgbClr val="FFFFFF"/>
            </a:solidFill>
            <a:ln w="25400" cap="flat" cmpd="sng" algn="ctr">
              <a:noFill/>
              <a:prstDash val="solid"/>
            </a:ln>
            <a:effectLst>
              <a:outerShdw blurRad="63500" sx="102000" sy="102000" algn="ctr" rotWithShape="0">
                <a:prstClr val="black">
                  <a:alpha val="40000"/>
                </a:prst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Calibri"/>
                <a:ea typeface="+mn-ea"/>
                <a:cs typeface="+mn-cs"/>
              </a:endParaRPr>
            </a:p>
          </p:txBody>
        </p:sp>
        <p:sp>
          <p:nvSpPr>
            <p:cNvPr id="78" name="Rectangle 77"/>
            <p:cNvSpPr/>
            <p:nvPr/>
          </p:nvSpPr>
          <p:spPr>
            <a:xfrm>
              <a:off x="536316" y="1341008"/>
              <a:ext cx="2018913" cy="2601058"/>
            </a:xfrm>
            <a:prstGeom prst="rect">
              <a:avLst/>
            </a:prstGeom>
            <a:noFill/>
            <a:ln w="19050" cap="flat" cmpd="sng" algn="ctr">
              <a:solidFill>
                <a:srgbClr val="E19023">
                  <a:lumMod val="60000"/>
                  <a:lumOff val="40000"/>
                </a:srgbClr>
              </a:solidFill>
              <a:prstDash val="dash"/>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Calibri"/>
                <a:ea typeface="+mn-ea"/>
                <a:cs typeface="+mn-cs"/>
              </a:endParaRPr>
            </a:p>
          </p:txBody>
        </p:sp>
      </p:grpSp>
      <p:grpSp>
        <p:nvGrpSpPr>
          <p:cNvPr id="79" name="Group 25"/>
          <p:cNvGrpSpPr>
            <a:grpSpLocks/>
          </p:cNvGrpSpPr>
          <p:nvPr/>
        </p:nvGrpSpPr>
        <p:grpSpPr bwMode="auto">
          <a:xfrm flipV="1">
            <a:off x="5867400" y="742950"/>
            <a:ext cx="1892893" cy="612861"/>
            <a:chOff x="4763053" y="2429435"/>
            <a:chExt cx="2840865" cy="833718"/>
          </a:xfrm>
        </p:grpSpPr>
        <p:sp>
          <p:nvSpPr>
            <p:cNvPr id="80" name="Freeform 79"/>
            <p:cNvSpPr/>
            <p:nvPr/>
          </p:nvSpPr>
          <p:spPr bwMode="gray">
            <a:xfrm>
              <a:off x="4770794" y="2429435"/>
              <a:ext cx="2833124" cy="768967"/>
            </a:xfrm>
            <a:custGeom>
              <a:avLst/>
              <a:gdLst>
                <a:gd name="connsiteX0" fmla="*/ 0 w 1205789"/>
                <a:gd name="connsiteY0" fmla="*/ 0 h 404774"/>
                <a:gd name="connsiteX1" fmla="*/ 1003402 w 1205789"/>
                <a:gd name="connsiteY1" fmla="*/ 0 h 404774"/>
                <a:gd name="connsiteX2" fmla="*/ 1205789 w 1205789"/>
                <a:gd name="connsiteY2" fmla="*/ 202387 h 404774"/>
                <a:gd name="connsiteX3" fmla="*/ 1003402 w 1205789"/>
                <a:gd name="connsiteY3" fmla="*/ 404774 h 404774"/>
                <a:gd name="connsiteX4" fmla="*/ 0 w 1205789"/>
                <a:gd name="connsiteY4" fmla="*/ 404774 h 404774"/>
                <a:gd name="connsiteX5" fmla="*/ 0 w 1205789"/>
                <a:gd name="connsiteY5" fmla="*/ 0 h 404774"/>
                <a:gd name="connsiteX0" fmla="*/ 7314 w 1213103"/>
                <a:gd name="connsiteY0" fmla="*/ 0 h 404774"/>
                <a:gd name="connsiteX1" fmla="*/ 1010716 w 1213103"/>
                <a:gd name="connsiteY1" fmla="*/ 0 h 404774"/>
                <a:gd name="connsiteX2" fmla="*/ 1213103 w 1213103"/>
                <a:gd name="connsiteY2" fmla="*/ 202387 h 404774"/>
                <a:gd name="connsiteX3" fmla="*/ 1010716 w 1213103"/>
                <a:gd name="connsiteY3" fmla="*/ 404774 h 404774"/>
                <a:gd name="connsiteX4" fmla="*/ 7314 w 1213103"/>
                <a:gd name="connsiteY4" fmla="*/ 404774 h 404774"/>
                <a:gd name="connsiteX5" fmla="*/ 0 w 1213103"/>
                <a:gd name="connsiteY5" fmla="*/ 131673 h 404774"/>
                <a:gd name="connsiteX6" fmla="*/ 7314 w 1213103"/>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0 w 1295399"/>
                <a:gd name="connsiteY5" fmla="*/ 99974 h 404774"/>
                <a:gd name="connsiteX6" fmla="*/ 89610 w 1295399"/>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60350 w 1295399"/>
                <a:gd name="connsiteY5" fmla="*/ 299923 h 404774"/>
                <a:gd name="connsiteX6" fmla="*/ 0 w 1295399"/>
                <a:gd name="connsiteY6" fmla="*/ 99974 h 404774"/>
                <a:gd name="connsiteX7" fmla="*/ 89610 w 1295399"/>
                <a:gd name="connsiteY7" fmla="*/ 0 h 4047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2367 h 483341"/>
                <a:gd name="connsiteX1" fmla="*/ 1093012 w 1295399"/>
                <a:gd name="connsiteY1" fmla="*/ 2367 h 483341"/>
                <a:gd name="connsiteX2" fmla="*/ 1295399 w 1295399"/>
                <a:gd name="connsiteY2" fmla="*/ 204754 h 483341"/>
                <a:gd name="connsiteX3" fmla="*/ 1093012 w 1295399"/>
                <a:gd name="connsiteY3" fmla="*/ 407141 h 483341"/>
                <a:gd name="connsiteX4" fmla="*/ 89610 w 1295399"/>
                <a:gd name="connsiteY4" fmla="*/ 407141 h 483341"/>
                <a:gd name="connsiteX5" fmla="*/ 0 w 1295399"/>
                <a:gd name="connsiteY5" fmla="*/ 483341 h 483341"/>
                <a:gd name="connsiteX6" fmla="*/ 0 w 1295399"/>
                <a:gd name="connsiteY6" fmla="*/ 102341 h 483341"/>
                <a:gd name="connsiteX7" fmla="*/ 89610 w 1295399"/>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03929 w 1309718"/>
                <a:gd name="connsiteY4" fmla="*/ 404774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94046 w 1309718"/>
                <a:gd name="connsiteY0" fmla="*/ 2367 h 483679"/>
                <a:gd name="connsiteX1" fmla="*/ 1107331 w 1309718"/>
                <a:gd name="connsiteY1" fmla="*/ 2705 h 483679"/>
                <a:gd name="connsiteX2" fmla="*/ 1309718 w 1309718"/>
                <a:gd name="connsiteY2" fmla="*/ 205092 h 483679"/>
                <a:gd name="connsiteX3" fmla="*/ 1107331 w 1309718"/>
                <a:gd name="connsiteY3" fmla="*/ 407479 h 483679"/>
                <a:gd name="connsiteX4" fmla="*/ 137051 w 1309718"/>
                <a:gd name="connsiteY4" fmla="*/ 413144 h 483679"/>
                <a:gd name="connsiteX5" fmla="*/ 14319 w 1309718"/>
                <a:gd name="connsiteY5" fmla="*/ 483679 h 483679"/>
                <a:gd name="connsiteX6" fmla="*/ 14319 w 1309718"/>
                <a:gd name="connsiteY6" fmla="*/ 102679 h 483679"/>
                <a:gd name="connsiteX7" fmla="*/ 94046 w 1309718"/>
                <a:gd name="connsiteY7" fmla="*/ 2367 h 483679"/>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11030 h 492342"/>
                <a:gd name="connsiteX1" fmla="*/ 1107331 w 1309718"/>
                <a:gd name="connsiteY1" fmla="*/ 11368 h 492342"/>
                <a:gd name="connsiteX2" fmla="*/ 1309718 w 1309718"/>
                <a:gd name="connsiteY2" fmla="*/ 213755 h 492342"/>
                <a:gd name="connsiteX3" fmla="*/ 1107331 w 1309718"/>
                <a:gd name="connsiteY3" fmla="*/ 416142 h 492342"/>
                <a:gd name="connsiteX4" fmla="*/ 137051 w 1309718"/>
                <a:gd name="connsiteY4" fmla="*/ 421807 h 492342"/>
                <a:gd name="connsiteX5" fmla="*/ 14319 w 1309718"/>
                <a:gd name="connsiteY5" fmla="*/ 492342 h 492342"/>
                <a:gd name="connsiteX6" fmla="*/ 14319 w 1309718"/>
                <a:gd name="connsiteY6" fmla="*/ 111342 h 492342"/>
                <a:gd name="connsiteX7" fmla="*/ 94046 w 1309718"/>
                <a:gd name="connsiteY7" fmla="*/ 11030 h 49234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81513 w 1297185"/>
                <a:gd name="connsiteY0" fmla="*/ 0 h 481312"/>
                <a:gd name="connsiteX1" fmla="*/ 1094798 w 1297185"/>
                <a:gd name="connsiteY1" fmla="*/ 338 h 481312"/>
                <a:gd name="connsiteX2" fmla="*/ 1297185 w 1297185"/>
                <a:gd name="connsiteY2" fmla="*/ 202725 h 481312"/>
                <a:gd name="connsiteX3" fmla="*/ 1094798 w 1297185"/>
                <a:gd name="connsiteY3" fmla="*/ 405112 h 481312"/>
                <a:gd name="connsiteX4" fmla="*/ 124518 w 1297185"/>
                <a:gd name="connsiteY4" fmla="*/ 410777 h 481312"/>
                <a:gd name="connsiteX5" fmla="*/ 1786 w 1297185"/>
                <a:gd name="connsiteY5" fmla="*/ 481312 h 481312"/>
                <a:gd name="connsiteX6" fmla="*/ 1786 w 1297185"/>
                <a:gd name="connsiteY6" fmla="*/ 100312 h 481312"/>
                <a:gd name="connsiteX7" fmla="*/ 81513 w 1297185"/>
                <a:gd name="connsiteY7" fmla="*/ 0 h 481312"/>
                <a:gd name="connsiteX0" fmla="*/ 79727 w 1295399"/>
                <a:gd name="connsiteY0" fmla="*/ 0 h 481312"/>
                <a:gd name="connsiteX1" fmla="*/ 1093012 w 1295399"/>
                <a:gd name="connsiteY1" fmla="*/ 338 h 481312"/>
                <a:gd name="connsiteX2" fmla="*/ 1295399 w 1295399"/>
                <a:gd name="connsiteY2" fmla="*/ 202725 h 481312"/>
                <a:gd name="connsiteX3" fmla="*/ 1093012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302292"/>
                <a:gd name="connsiteY0" fmla="*/ 0 h 481312"/>
                <a:gd name="connsiteX1" fmla="*/ 1134372 w 1302292"/>
                <a:gd name="connsiteY1" fmla="*/ 1301 h 481312"/>
                <a:gd name="connsiteX2" fmla="*/ 1295399 w 1302292"/>
                <a:gd name="connsiteY2" fmla="*/ 202725 h 481312"/>
                <a:gd name="connsiteX3" fmla="*/ 1093012 w 1302292"/>
                <a:gd name="connsiteY3" fmla="*/ 405112 h 481312"/>
                <a:gd name="connsiteX4" fmla="*/ 122732 w 1302292"/>
                <a:gd name="connsiteY4" fmla="*/ 410777 h 481312"/>
                <a:gd name="connsiteX5" fmla="*/ 0 w 1302292"/>
                <a:gd name="connsiteY5" fmla="*/ 481312 h 481312"/>
                <a:gd name="connsiteX6" fmla="*/ 0 w 1302292"/>
                <a:gd name="connsiteY6" fmla="*/ 100312 h 481312"/>
                <a:gd name="connsiteX7" fmla="*/ 79727 w 1302292"/>
                <a:gd name="connsiteY7" fmla="*/ 0 h 481312"/>
                <a:gd name="connsiteX0" fmla="*/ 79727 w 1295608"/>
                <a:gd name="connsiteY0" fmla="*/ 0 h 481312"/>
                <a:gd name="connsiteX1" fmla="*/ 1134372 w 1295608"/>
                <a:gd name="connsiteY1" fmla="*/ 1301 h 481312"/>
                <a:gd name="connsiteX2" fmla="*/ 1295399 w 1295608"/>
                <a:gd name="connsiteY2" fmla="*/ 202725 h 481312"/>
                <a:gd name="connsiteX3" fmla="*/ 1133118 w 1295608"/>
                <a:gd name="connsiteY3" fmla="*/ 405112 h 481312"/>
                <a:gd name="connsiteX4" fmla="*/ 122732 w 1295608"/>
                <a:gd name="connsiteY4" fmla="*/ 410777 h 481312"/>
                <a:gd name="connsiteX5" fmla="*/ 0 w 1295608"/>
                <a:gd name="connsiteY5" fmla="*/ 481312 h 481312"/>
                <a:gd name="connsiteX6" fmla="*/ 0 w 1295608"/>
                <a:gd name="connsiteY6" fmla="*/ 100312 h 481312"/>
                <a:gd name="connsiteX7" fmla="*/ 79727 w 1295608"/>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56305 w 1295399"/>
                <a:gd name="connsiteY1" fmla="*/ 6114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5399" h="481312">
                  <a:moveTo>
                    <a:pt x="79727" y="0"/>
                  </a:moveTo>
                  <a:lnTo>
                    <a:pt x="1156305" y="6114"/>
                  </a:lnTo>
                  <a:lnTo>
                    <a:pt x="1295399" y="202725"/>
                  </a:lnTo>
                  <a:lnTo>
                    <a:pt x="1165078" y="406074"/>
                  </a:lnTo>
                  <a:lnTo>
                    <a:pt x="122732" y="410777"/>
                  </a:lnTo>
                  <a:cubicBezTo>
                    <a:pt x="78235" y="412895"/>
                    <a:pt x="11453" y="402374"/>
                    <a:pt x="0" y="481312"/>
                  </a:cubicBezTo>
                  <a:lnTo>
                    <a:pt x="0" y="100312"/>
                  </a:lnTo>
                  <a:cubicBezTo>
                    <a:pt x="721" y="14824"/>
                    <a:pt x="31644" y="5334"/>
                    <a:pt x="79727" y="0"/>
                  </a:cubicBezTo>
                  <a:close/>
                </a:path>
              </a:pathLst>
            </a:custGeom>
            <a:gradFill flip="none" rotWithShape="1">
              <a:gsLst>
                <a:gs pos="0">
                  <a:srgbClr val="E19023">
                    <a:lumMod val="75000"/>
                  </a:srgbClr>
                </a:gs>
                <a:gs pos="69000">
                  <a:srgbClr val="E19023"/>
                </a:gs>
                <a:gs pos="100000">
                  <a:srgbClr val="E19023">
                    <a:lumMod val="60000"/>
                    <a:lumOff val="40000"/>
                  </a:srgbClr>
                </a:gs>
              </a:gsLst>
              <a:lin ang="0" scaled="1"/>
              <a:tileRect/>
            </a:gradFill>
            <a:ln>
              <a:noFill/>
            </a:ln>
            <a:effectLst/>
            <a:scene3d>
              <a:camera prst="orthographicFront">
                <a:rot lat="0" lon="0" rev="0"/>
              </a:camera>
              <a:lightRig rig="threePt" dir="t"/>
            </a:scene3d>
            <a:sp3d prstMaterial="plastic">
              <a:bevelT w="57150" h="57150"/>
            </a:sp3d>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srgbClr val="FFFFFF"/>
                </a:solidFill>
                <a:effectLst/>
                <a:uLnTx/>
                <a:uFillTx/>
                <a:latin typeface="Calibri"/>
                <a:ea typeface="+mn-ea"/>
                <a:cs typeface="+mn-cs"/>
              </a:endParaRPr>
            </a:p>
          </p:txBody>
        </p:sp>
        <p:sp>
          <p:nvSpPr>
            <p:cNvPr id="81" name="Pie 80"/>
            <p:cNvSpPr/>
            <p:nvPr/>
          </p:nvSpPr>
          <p:spPr bwMode="gray">
            <a:xfrm>
              <a:off x="4763053" y="3083859"/>
              <a:ext cx="304685" cy="179294"/>
            </a:xfrm>
            <a:prstGeom prst="pie">
              <a:avLst>
                <a:gd name="adj1" fmla="val 5429925"/>
                <a:gd name="adj2" fmla="val 16200000"/>
              </a:avLst>
            </a:prstGeom>
            <a:solidFill>
              <a:srgbClr val="E19023">
                <a:lumMod val="50000"/>
              </a:srgbClr>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srgbClr val="2D2015"/>
                </a:solidFill>
                <a:effectLst/>
                <a:uLnTx/>
                <a:uFillTx/>
                <a:latin typeface="Calibri"/>
                <a:ea typeface="+mn-ea"/>
                <a:cs typeface="+mn-cs"/>
              </a:endParaRPr>
            </a:p>
          </p:txBody>
        </p:sp>
      </p:grpSp>
      <p:grpSp>
        <p:nvGrpSpPr>
          <p:cNvPr id="88" name="Group 10"/>
          <p:cNvGrpSpPr>
            <a:grpSpLocks/>
          </p:cNvGrpSpPr>
          <p:nvPr/>
        </p:nvGrpSpPr>
        <p:grpSpPr bwMode="auto">
          <a:xfrm>
            <a:off x="3515729" y="1657350"/>
            <a:ext cx="2123071" cy="2189449"/>
            <a:chOff x="457200" y="1239996"/>
            <a:chExt cx="2177144" cy="2804886"/>
          </a:xfrm>
        </p:grpSpPr>
        <p:sp>
          <p:nvSpPr>
            <p:cNvPr id="89" name="Rectangle 88"/>
            <p:cNvSpPr/>
            <p:nvPr/>
          </p:nvSpPr>
          <p:spPr>
            <a:xfrm>
              <a:off x="457200" y="1239996"/>
              <a:ext cx="2177144" cy="2804886"/>
            </a:xfrm>
            <a:prstGeom prst="rect">
              <a:avLst/>
            </a:prstGeom>
            <a:solidFill>
              <a:srgbClr val="FFFFFF"/>
            </a:solidFill>
            <a:ln w="25400" cap="flat" cmpd="sng" algn="ctr">
              <a:noFill/>
              <a:prstDash val="solid"/>
            </a:ln>
            <a:effectLst>
              <a:outerShdw blurRad="63500" sx="102000" sy="102000" algn="ctr" rotWithShape="0">
                <a:prstClr val="black">
                  <a:alpha val="40000"/>
                </a:prst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Calibri"/>
                <a:ea typeface="+mn-ea"/>
                <a:cs typeface="+mn-cs"/>
              </a:endParaRPr>
            </a:p>
          </p:txBody>
        </p:sp>
        <p:sp>
          <p:nvSpPr>
            <p:cNvPr id="90" name="Rectangle 89"/>
            <p:cNvSpPr/>
            <p:nvPr/>
          </p:nvSpPr>
          <p:spPr>
            <a:xfrm>
              <a:off x="536369" y="1341073"/>
              <a:ext cx="2018806" cy="2600927"/>
            </a:xfrm>
            <a:prstGeom prst="rect">
              <a:avLst/>
            </a:prstGeom>
            <a:noFill/>
            <a:ln w="19050" cap="flat" cmpd="sng" algn="ctr">
              <a:solidFill>
                <a:srgbClr val="E19023">
                  <a:lumMod val="60000"/>
                  <a:lumOff val="40000"/>
                </a:srgbClr>
              </a:solidFill>
              <a:prstDash val="dash"/>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Calibri"/>
                <a:ea typeface="+mn-ea"/>
                <a:cs typeface="+mn-cs"/>
              </a:endParaRPr>
            </a:p>
          </p:txBody>
        </p:sp>
      </p:grpSp>
      <p:grpSp>
        <p:nvGrpSpPr>
          <p:cNvPr id="91" name="Group 13"/>
          <p:cNvGrpSpPr>
            <a:grpSpLocks/>
          </p:cNvGrpSpPr>
          <p:nvPr/>
        </p:nvGrpSpPr>
        <p:grpSpPr bwMode="auto">
          <a:xfrm flipV="1">
            <a:off x="3389526" y="1657350"/>
            <a:ext cx="1892893" cy="614180"/>
            <a:chOff x="4763053" y="2429435"/>
            <a:chExt cx="2840865" cy="833718"/>
          </a:xfrm>
        </p:grpSpPr>
        <p:sp>
          <p:nvSpPr>
            <p:cNvPr id="92" name="Freeform 91"/>
            <p:cNvSpPr/>
            <p:nvPr/>
          </p:nvSpPr>
          <p:spPr bwMode="gray">
            <a:xfrm>
              <a:off x="4770794" y="2429435"/>
              <a:ext cx="2833124" cy="768967"/>
            </a:xfrm>
            <a:custGeom>
              <a:avLst/>
              <a:gdLst>
                <a:gd name="connsiteX0" fmla="*/ 0 w 1205789"/>
                <a:gd name="connsiteY0" fmla="*/ 0 h 404774"/>
                <a:gd name="connsiteX1" fmla="*/ 1003402 w 1205789"/>
                <a:gd name="connsiteY1" fmla="*/ 0 h 404774"/>
                <a:gd name="connsiteX2" fmla="*/ 1205789 w 1205789"/>
                <a:gd name="connsiteY2" fmla="*/ 202387 h 404774"/>
                <a:gd name="connsiteX3" fmla="*/ 1003402 w 1205789"/>
                <a:gd name="connsiteY3" fmla="*/ 404774 h 404774"/>
                <a:gd name="connsiteX4" fmla="*/ 0 w 1205789"/>
                <a:gd name="connsiteY4" fmla="*/ 404774 h 404774"/>
                <a:gd name="connsiteX5" fmla="*/ 0 w 1205789"/>
                <a:gd name="connsiteY5" fmla="*/ 0 h 404774"/>
                <a:gd name="connsiteX0" fmla="*/ 7314 w 1213103"/>
                <a:gd name="connsiteY0" fmla="*/ 0 h 404774"/>
                <a:gd name="connsiteX1" fmla="*/ 1010716 w 1213103"/>
                <a:gd name="connsiteY1" fmla="*/ 0 h 404774"/>
                <a:gd name="connsiteX2" fmla="*/ 1213103 w 1213103"/>
                <a:gd name="connsiteY2" fmla="*/ 202387 h 404774"/>
                <a:gd name="connsiteX3" fmla="*/ 1010716 w 1213103"/>
                <a:gd name="connsiteY3" fmla="*/ 404774 h 404774"/>
                <a:gd name="connsiteX4" fmla="*/ 7314 w 1213103"/>
                <a:gd name="connsiteY4" fmla="*/ 404774 h 404774"/>
                <a:gd name="connsiteX5" fmla="*/ 0 w 1213103"/>
                <a:gd name="connsiteY5" fmla="*/ 131673 h 404774"/>
                <a:gd name="connsiteX6" fmla="*/ 7314 w 1213103"/>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0 w 1295399"/>
                <a:gd name="connsiteY5" fmla="*/ 99974 h 404774"/>
                <a:gd name="connsiteX6" fmla="*/ 89610 w 1295399"/>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60350 w 1295399"/>
                <a:gd name="connsiteY5" fmla="*/ 299923 h 404774"/>
                <a:gd name="connsiteX6" fmla="*/ 0 w 1295399"/>
                <a:gd name="connsiteY6" fmla="*/ 99974 h 404774"/>
                <a:gd name="connsiteX7" fmla="*/ 89610 w 1295399"/>
                <a:gd name="connsiteY7" fmla="*/ 0 h 4047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2367 h 483341"/>
                <a:gd name="connsiteX1" fmla="*/ 1093012 w 1295399"/>
                <a:gd name="connsiteY1" fmla="*/ 2367 h 483341"/>
                <a:gd name="connsiteX2" fmla="*/ 1295399 w 1295399"/>
                <a:gd name="connsiteY2" fmla="*/ 204754 h 483341"/>
                <a:gd name="connsiteX3" fmla="*/ 1093012 w 1295399"/>
                <a:gd name="connsiteY3" fmla="*/ 407141 h 483341"/>
                <a:gd name="connsiteX4" fmla="*/ 89610 w 1295399"/>
                <a:gd name="connsiteY4" fmla="*/ 407141 h 483341"/>
                <a:gd name="connsiteX5" fmla="*/ 0 w 1295399"/>
                <a:gd name="connsiteY5" fmla="*/ 483341 h 483341"/>
                <a:gd name="connsiteX6" fmla="*/ 0 w 1295399"/>
                <a:gd name="connsiteY6" fmla="*/ 102341 h 483341"/>
                <a:gd name="connsiteX7" fmla="*/ 89610 w 1295399"/>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03929 w 1309718"/>
                <a:gd name="connsiteY4" fmla="*/ 404774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94046 w 1309718"/>
                <a:gd name="connsiteY0" fmla="*/ 2367 h 483679"/>
                <a:gd name="connsiteX1" fmla="*/ 1107331 w 1309718"/>
                <a:gd name="connsiteY1" fmla="*/ 2705 h 483679"/>
                <a:gd name="connsiteX2" fmla="*/ 1309718 w 1309718"/>
                <a:gd name="connsiteY2" fmla="*/ 205092 h 483679"/>
                <a:gd name="connsiteX3" fmla="*/ 1107331 w 1309718"/>
                <a:gd name="connsiteY3" fmla="*/ 407479 h 483679"/>
                <a:gd name="connsiteX4" fmla="*/ 137051 w 1309718"/>
                <a:gd name="connsiteY4" fmla="*/ 413144 h 483679"/>
                <a:gd name="connsiteX5" fmla="*/ 14319 w 1309718"/>
                <a:gd name="connsiteY5" fmla="*/ 483679 h 483679"/>
                <a:gd name="connsiteX6" fmla="*/ 14319 w 1309718"/>
                <a:gd name="connsiteY6" fmla="*/ 102679 h 483679"/>
                <a:gd name="connsiteX7" fmla="*/ 94046 w 1309718"/>
                <a:gd name="connsiteY7" fmla="*/ 2367 h 483679"/>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11030 h 492342"/>
                <a:gd name="connsiteX1" fmla="*/ 1107331 w 1309718"/>
                <a:gd name="connsiteY1" fmla="*/ 11368 h 492342"/>
                <a:gd name="connsiteX2" fmla="*/ 1309718 w 1309718"/>
                <a:gd name="connsiteY2" fmla="*/ 213755 h 492342"/>
                <a:gd name="connsiteX3" fmla="*/ 1107331 w 1309718"/>
                <a:gd name="connsiteY3" fmla="*/ 416142 h 492342"/>
                <a:gd name="connsiteX4" fmla="*/ 137051 w 1309718"/>
                <a:gd name="connsiteY4" fmla="*/ 421807 h 492342"/>
                <a:gd name="connsiteX5" fmla="*/ 14319 w 1309718"/>
                <a:gd name="connsiteY5" fmla="*/ 492342 h 492342"/>
                <a:gd name="connsiteX6" fmla="*/ 14319 w 1309718"/>
                <a:gd name="connsiteY6" fmla="*/ 111342 h 492342"/>
                <a:gd name="connsiteX7" fmla="*/ 94046 w 1309718"/>
                <a:gd name="connsiteY7" fmla="*/ 11030 h 49234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81513 w 1297185"/>
                <a:gd name="connsiteY0" fmla="*/ 0 h 481312"/>
                <a:gd name="connsiteX1" fmla="*/ 1094798 w 1297185"/>
                <a:gd name="connsiteY1" fmla="*/ 338 h 481312"/>
                <a:gd name="connsiteX2" fmla="*/ 1297185 w 1297185"/>
                <a:gd name="connsiteY2" fmla="*/ 202725 h 481312"/>
                <a:gd name="connsiteX3" fmla="*/ 1094798 w 1297185"/>
                <a:gd name="connsiteY3" fmla="*/ 405112 h 481312"/>
                <a:gd name="connsiteX4" fmla="*/ 124518 w 1297185"/>
                <a:gd name="connsiteY4" fmla="*/ 410777 h 481312"/>
                <a:gd name="connsiteX5" fmla="*/ 1786 w 1297185"/>
                <a:gd name="connsiteY5" fmla="*/ 481312 h 481312"/>
                <a:gd name="connsiteX6" fmla="*/ 1786 w 1297185"/>
                <a:gd name="connsiteY6" fmla="*/ 100312 h 481312"/>
                <a:gd name="connsiteX7" fmla="*/ 81513 w 1297185"/>
                <a:gd name="connsiteY7" fmla="*/ 0 h 481312"/>
                <a:gd name="connsiteX0" fmla="*/ 79727 w 1295399"/>
                <a:gd name="connsiteY0" fmla="*/ 0 h 481312"/>
                <a:gd name="connsiteX1" fmla="*/ 1093012 w 1295399"/>
                <a:gd name="connsiteY1" fmla="*/ 338 h 481312"/>
                <a:gd name="connsiteX2" fmla="*/ 1295399 w 1295399"/>
                <a:gd name="connsiteY2" fmla="*/ 202725 h 481312"/>
                <a:gd name="connsiteX3" fmla="*/ 1093012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302292"/>
                <a:gd name="connsiteY0" fmla="*/ 0 h 481312"/>
                <a:gd name="connsiteX1" fmla="*/ 1134372 w 1302292"/>
                <a:gd name="connsiteY1" fmla="*/ 1301 h 481312"/>
                <a:gd name="connsiteX2" fmla="*/ 1295399 w 1302292"/>
                <a:gd name="connsiteY2" fmla="*/ 202725 h 481312"/>
                <a:gd name="connsiteX3" fmla="*/ 1093012 w 1302292"/>
                <a:gd name="connsiteY3" fmla="*/ 405112 h 481312"/>
                <a:gd name="connsiteX4" fmla="*/ 122732 w 1302292"/>
                <a:gd name="connsiteY4" fmla="*/ 410777 h 481312"/>
                <a:gd name="connsiteX5" fmla="*/ 0 w 1302292"/>
                <a:gd name="connsiteY5" fmla="*/ 481312 h 481312"/>
                <a:gd name="connsiteX6" fmla="*/ 0 w 1302292"/>
                <a:gd name="connsiteY6" fmla="*/ 100312 h 481312"/>
                <a:gd name="connsiteX7" fmla="*/ 79727 w 1302292"/>
                <a:gd name="connsiteY7" fmla="*/ 0 h 481312"/>
                <a:gd name="connsiteX0" fmla="*/ 79727 w 1295608"/>
                <a:gd name="connsiteY0" fmla="*/ 0 h 481312"/>
                <a:gd name="connsiteX1" fmla="*/ 1134372 w 1295608"/>
                <a:gd name="connsiteY1" fmla="*/ 1301 h 481312"/>
                <a:gd name="connsiteX2" fmla="*/ 1295399 w 1295608"/>
                <a:gd name="connsiteY2" fmla="*/ 202725 h 481312"/>
                <a:gd name="connsiteX3" fmla="*/ 1133118 w 1295608"/>
                <a:gd name="connsiteY3" fmla="*/ 405112 h 481312"/>
                <a:gd name="connsiteX4" fmla="*/ 122732 w 1295608"/>
                <a:gd name="connsiteY4" fmla="*/ 410777 h 481312"/>
                <a:gd name="connsiteX5" fmla="*/ 0 w 1295608"/>
                <a:gd name="connsiteY5" fmla="*/ 481312 h 481312"/>
                <a:gd name="connsiteX6" fmla="*/ 0 w 1295608"/>
                <a:gd name="connsiteY6" fmla="*/ 100312 h 481312"/>
                <a:gd name="connsiteX7" fmla="*/ 79727 w 1295608"/>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56305 w 1295399"/>
                <a:gd name="connsiteY1" fmla="*/ 6114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5399" h="481312">
                  <a:moveTo>
                    <a:pt x="79727" y="0"/>
                  </a:moveTo>
                  <a:lnTo>
                    <a:pt x="1156305" y="6114"/>
                  </a:lnTo>
                  <a:lnTo>
                    <a:pt x="1295399" y="202725"/>
                  </a:lnTo>
                  <a:lnTo>
                    <a:pt x="1165078" y="406074"/>
                  </a:lnTo>
                  <a:lnTo>
                    <a:pt x="122732" y="410777"/>
                  </a:lnTo>
                  <a:cubicBezTo>
                    <a:pt x="78235" y="412895"/>
                    <a:pt x="11453" y="402374"/>
                    <a:pt x="0" y="481312"/>
                  </a:cubicBezTo>
                  <a:lnTo>
                    <a:pt x="0" y="100312"/>
                  </a:lnTo>
                  <a:cubicBezTo>
                    <a:pt x="721" y="14824"/>
                    <a:pt x="31644" y="5334"/>
                    <a:pt x="79727" y="0"/>
                  </a:cubicBezTo>
                  <a:close/>
                </a:path>
              </a:pathLst>
            </a:custGeom>
            <a:gradFill flip="none" rotWithShape="1">
              <a:gsLst>
                <a:gs pos="0">
                  <a:srgbClr val="E19023">
                    <a:lumMod val="75000"/>
                  </a:srgbClr>
                </a:gs>
                <a:gs pos="69000">
                  <a:srgbClr val="E19023"/>
                </a:gs>
                <a:gs pos="100000">
                  <a:srgbClr val="E19023">
                    <a:lumMod val="60000"/>
                    <a:lumOff val="40000"/>
                  </a:srgbClr>
                </a:gs>
              </a:gsLst>
              <a:lin ang="0" scaled="1"/>
              <a:tileRect/>
            </a:gradFill>
            <a:ln>
              <a:noFill/>
            </a:ln>
            <a:effectLst/>
            <a:scene3d>
              <a:camera prst="orthographicFront">
                <a:rot lat="0" lon="0" rev="0"/>
              </a:camera>
              <a:lightRig rig="threePt" dir="t"/>
            </a:scene3d>
            <a:sp3d prstMaterial="plastic">
              <a:bevelT w="57150" h="57150"/>
            </a:sp3d>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srgbClr val="FFFFFF"/>
                </a:solidFill>
                <a:effectLst/>
                <a:uLnTx/>
                <a:uFillTx/>
                <a:latin typeface="Calibri"/>
                <a:ea typeface="+mn-ea"/>
                <a:cs typeface="+mn-cs"/>
              </a:endParaRPr>
            </a:p>
          </p:txBody>
        </p:sp>
        <p:sp>
          <p:nvSpPr>
            <p:cNvPr id="93" name="Pie 92"/>
            <p:cNvSpPr/>
            <p:nvPr/>
          </p:nvSpPr>
          <p:spPr bwMode="gray">
            <a:xfrm>
              <a:off x="4763053" y="3084244"/>
              <a:ext cx="304685" cy="178909"/>
            </a:xfrm>
            <a:prstGeom prst="pie">
              <a:avLst>
                <a:gd name="adj1" fmla="val 5429925"/>
                <a:gd name="adj2" fmla="val 16200000"/>
              </a:avLst>
            </a:prstGeom>
            <a:solidFill>
              <a:srgbClr val="E19023">
                <a:lumMod val="50000"/>
              </a:srgbClr>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srgbClr val="2D2015"/>
                </a:solidFill>
                <a:effectLst/>
                <a:uLnTx/>
                <a:uFillTx/>
                <a:latin typeface="Calibri"/>
                <a:ea typeface="+mn-ea"/>
                <a:cs typeface="+mn-cs"/>
              </a:endParaRPr>
            </a:p>
          </p:txBody>
        </p:sp>
      </p:grpSp>
      <p:grpSp>
        <p:nvGrpSpPr>
          <p:cNvPr id="94" name="Group 4"/>
          <p:cNvGrpSpPr>
            <a:grpSpLocks/>
          </p:cNvGrpSpPr>
          <p:nvPr/>
        </p:nvGrpSpPr>
        <p:grpSpPr bwMode="auto">
          <a:xfrm>
            <a:off x="1075899" y="2495550"/>
            <a:ext cx="2124501" cy="2190750"/>
            <a:chOff x="457200" y="1239996"/>
            <a:chExt cx="2177144" cy="2804886"/>
          </a:xfrm>
        </p:grpSpPr>
        <p:sp>
          <p:nvSpPr>
            <p:cNvPr id="95" name="Rectangle 94"/>
            <p:cNvSpPr/>
            <p:nvPr/>
          </p:nvSpPr>
          <p:spPr>
            <a:xfrm>
              <a:off x="457200" y="1239996"/>
              <a:ext cx="2177144" cy="2804886"/>
            </a:xfrm>
            <a:prstGeom prst="rect">
              <a:avLst/>
            </a:prstGeom>
            <a:solidFill>
              <a:srgbClr val="FFFFFF"/>
            </a:solidFill>
            <a:ln w="25400" cap="flat" cmpd="sng" algn="ctr">
              <a:noFill/>
              <a:prstDash val="solid"/>
            </a:ln>
            <a:effectLst>
              <a:outerShdw blurRad="63500" sx="102000" sy="102000" algn="ctr" rotWithShape="0">
                <a:prstClr val="black">
                  <a:alpha val="40000"/>
                </a:prst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Calibri"/>
                <a:ea typeface="+mn-ea"/>
                <a:cs typeface="+mn-cs"/>
              </a:endParaRPr>
            </a:p>
          </p:txBody>
        </p:sp>
        <p:sp>
          <p:nvSpPr>
            <p:cNvPr id="96" name="Rectangle 95"/>
            <p:cNvSpPr/>
            <p:nvPr/>
          </p:nvSpPr>
          <p:spPr>
            <a:xfrm>
              <a:off x="536316" y="1341008"/>
              <a:ext cx="2018913" cy="2601059"/>
            </a:xfrm>
            <a:prstGeom prst="rect">
              <a:avLst/>
            </a:prstGeom>
            <a:noFill/>
            <a:ln w="19050" cap="flat" cmpd="sng" algn="ctr">
              <a:solidFill>
                <a:srgbClr val="7AAC54">
                  <a:lumMod val="60000"/>
                  <a:lumOff val="40000"/>
                </a:srgbClr>
              </a:solidFill>
              <a:prstDash val="dash"/>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Calibri"/>
                <a:ea typeface="+mn-ea"/>
                <a:cs typeface="+mn-cs"/>
              </a:endParaRPr>
            </a:p>
          </p:txBody>
        </p:sp>
      </p:grpSp>
      <p:grpSp>
        <p:nvGrpSpPr>
          <p:cNvPr id="97" name="Group 7"/>
          <p:cNvGrpSpPr>
            <a:grpSpLocks/>
          </p:cNvGrpSpPr>
          <p:nvPr/>
        </p:nvGrpSpPr>
        <p:grpSpPr bwMode="auto">
          <a:xfrm flipV="1">
            <a:off x="990600" y="2492288"/>
            <a:ext cx="1892893" cy="612862"/>
            <a:chOff x="4763053" y="2429435"/>
            <a:chExt cx="2840865" cy="833718"/>
          </a:xfrm>
        </p:grpSpPr>
        <p:sp>
          <p:nvSpPr>
            <p:cNvPr id="98" name="Freeform 97"/>
            <p:cNvSpPr/>
            <p:nvPr/>
          </p:nvSpPr>
          <p:spPr bwMode="gray">
            <a:xfrm>
              <a:off x="4770794" y="2429435"/>
              <a:ext cx="2833124" cy="768967"/>
            </a:xfrm>
            <a:custGeom>
              <a:avLst/>
              <a:gdLst>
                <a:gd name="connsiteX0" fmla="*/ 0 w 1205789"/>
                <a:gd name="connsiteY0" fmla="*/ 0 h 404774"/>
                <a:gd name="connsiteX1" fmla="*/ 1003402 w 1205789"/>
                <a:gd name="connsiteY1" fmla="*/ 0 h 404774"/>
                <a:gd name="connsiteX2" fmla="*/ 1205789 w 1205789"/>
                <a:gd name="connsiteY2" fmla="*/ 202387 h 404774"/>
                <a:gd name="connsiteX3" fmla="*/ 1003402 w 1205789"/>
                <a:gd name="connsiteY3" fmla="*/ 404774 h 404774"/>
                <a:gd name="connsiteX4" fmla="*/ 0 w 1205789"/>
                <a:gd name="connsiteY4" fmla="*/ 404774 h 404774"/>
                <a:gd name="connsiteX5" fmla="*/ 0 w 1205789"/>
                <a:gd name="connsiteY5" fmla="*/ 0 h 404774"/>
                <a:gd name="connsiteX0" fmla="*/ 7314 w 1213103"/>
                <a:gd name="connsiteY0" fmla="*/ 0 h 404774"/>
                <a:gd name="connsiteX1" fmla="*/ 1010716 w 1213103"/>
                <a:gd name="connsiteY1" fmla="*/ 0 h 404774"/>
                <a:gd name="connsiteX2" fmla="*/ 1213103 w 1213103"/>
                <a:gd name="connsiteY2" fmla="*/ 202387 h 404774"/>
                <a:gd name="connsiteX3" fmla="*/ 1010716 w 1213103"/>
                <a:gd name="connsiteY3" fmla="*/ 404774 h 404774"/>
                <a:gd name="connsiteX4" fmla="*/ 7314 w 1213103"/>
                <a:gd name="connsiteY4" fmla="*/ 404774 h 404774"/>
                <a:gd name="connsiteX5" fmla="*/ 0 w 1213103"/>
                <a:gd name="connsiteY5" fmla="*/ 131673 h 404774"/>
                <a:gd name="connsiteX6" fmla="*/ 7314 w 1213103"/>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0 w 1295399"/>
                <a:gd name="connsiteY5" fmla="*/ 99974 h 404774"/>
                <a:gd name="connsiteX6" fmla="*/ 89610 w 1295399"/>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60350 w 1295399"/>
                <a:gd name="connsiteY5" fmla="*/ 299923 h 404774"/>
                <a:gd name="connsiteX6" fmla="*/ 0 w 1295399"/>
                <a:gd name="connsiteY6" fmla="*/ 99974 h 404774"/>
                <a:gd name="connsiteX7" fmla="*/ 89610 w 1295399"/>
                <a:gd name="connsiteY7" fmla="*/ 0 h 4047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2367 h 483341"/>
                <a:gd name="connsiteX1" fmla="*/ 1093012 w 1295399"/>
                <a:gd name="connsiteY1" fmla="*/ 2367 h 483341"/>
                <a:gd name="connsiteX2" fmla="*/ 1295399 w 1295399"/>
                <a:gd name="connsiteY2" fmla="*/ 204754 h 483341"/>
                <a:gd name="connsiteX3" fmla="*/ 1093012 w 1295399"/>
                <a:gd name="connsiteY3" fmla="*/ 407141 h 483341"/>
                <a:gd name="connsiteX4" fmla="*/ 89610 w 1295399"/>
                <a:gd name="connsiteY4" fmla="*/ 407141 h 483341"/>
                <a:gd name="connsiteX5" fmla="*/ 0 w 1295399"/>
                <a:gd name="connsiteY5" fmla="*/ 483341 h 483341"/>
                <a:gd name="connsiteX6" fmla="*/ 0 w 1295399"/>
                <a:gd name="connsiteY6" fmla="*/ 102341 h 483341"/>
                <a:gd name="connsiteX7" fmla="*/ 89610 w 1295399"/>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03929 w 1309718"/>
                <a:gd name="connsiteY4" fmla="*/ 404774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94046 w 1309718"/>
                <a:gd name="connsiteY0" fmla="*/ 2367 h 483679"/>
                <a:gd name="connsiteX1" fmla="*/ 1107331 w 1309718"/>
                <a:gd name="connsiteY1" fmla="*/ 2705 h 483679"/>
                <a:gd name="connsiteX2" fmla="*/ 1309718 w 1309718"/>
                <a:gd name="connsiteY2" fmla="*/ 205092 h 483679"/>
                <a:gd name="connsiteX3" fmla="*/ 1107331 w 1309718"/>
                <a:gd name="connsiteY3" fmla="*/ 407479 h 483679"/>
                <a:gd name="connsiteX4" fmla="*/ 137051 w 1309718"/>
                <a:gd name="connsiteY4" fmla="*/ 413144 h 483679"/>
                <a:gd name="connsiteX5" fmla="*/ 14319 w 1309718"/>
                <a:gd name="connsiteY5" fmla="*/ 483679 h 483679"/>
                <a:gd name="connsiteX6" fmla="*/ 14319 w 1309718"/>
                <a:gd name="connsiteY6" fmla="*/ 102679 h 483679"/>
                <a:gd name="connsiteX7" fmla="*/ 94046 w 1309718"/>
                <a:gd name="connsiteY7" fmla="*/ 2367 h 483679"/>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11030 h 492342"/>
                <a:gd name="connsiteX1" fmla="*/ 1107331 w 1309718"/>
                <a:gd name="connsiteY1" fmla="*/ 11368 h 492342"/>
                <a:gd name="connsiteX2" fmla="*/ 1309718 w 1309718"/>
                <a:gd name="connsiteY2" fmla="*/ 213755 h 492342"/>
                <a:gd name="connsiteX3" fmla="*/ 1107331 w 1309718"/>
                <a:gd name="connsiteY3" fmla="*/ 416142 h 492342"/>
                <a:gd name="connsiteX4" fmla="*/ 137051 w 1309718"/>
                <a:gd name="connsiteY4" fmla="*/ 421807 h 492342"/>
                <a:gd name="connsiteX5" fmla="*/ 14319 w 1309718"/>
                <a:gd name="connsiteY5" fmla="*/ 492342 h 492342"/>
                <a:gd name="connsiteX6" fmla="*/ 14319 w 1309718"/>
                <a:gd name="connsiteY6" fmla="*/ 111342 h 492342"/>
                <a:gd name="connsiteX7" fmla="*/ 94046 w 1309718"/>
                <a:gd name="connsiteY7" fmla="*/ 11030 h 49234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81513 w 1297185"/>
                <a:gd name="connsiteY0" fmla="*/ 0 h 481312"/>
                <a:gd name="connsiteX1" fmla="*/ 1094798 w 1297185"/>
                <a:gd name="connsiteY1" fmla="*/ 338 h 481312"/>
                <a:gd name="connsiteX2" fmla="*/ 1297185 w 1297185"/>
                <a:gd name="connsiteY2" fmla="*/ 202725 h 481312"/>
                <a:gd name="connsiteX3" fmla="*/ 1094798 w 1297185"/>
                <a:gd name="connsiteY3" fmla="*/ 405112 h 481312"/>
                <a:gd name="connsiteX4" fmla="*/ 124518 w 1297185"/>
                <a:gd name="connsiteY4" fmla="*/ 410777 h 481312"/>
                <a:gd name="connsiteX5" fmla="*/ 1786 w 1297185"/>
                <a:gd name="connsiteY5" fmla="*/ 481312 h 481312"/>
                <a:gd name="connsiteX6" fmla="*/ 1786 w 1297185"/>
                <a:gd name="connsiteY6" fmla="*/ 100312 h 481312"/>
                <a:gd name="connsiteX7" fmla="*/ 81513 w 1297185"/>
                <a:gd name="connsiteY7" fmla="*/ 0 h 481312"/>
                <a:gd name="connsiteX0" fmla="*/ 79727 w 1295399"/>
                <a:gd name="connsiteY0" fmla="*/ 0 h 481312"/>
                <a:gd name="connsiteX1" fmla="*/ 1093012 w 1295399"/>
                <a:gd name="connsiteY1" fmla="*/ 338 h 481312"/>
                <a:gd name="connsiteX2" fmla="*/ 1295399 w 1295399"/>
                <a:gd name="connsiteY2" fmla="*/ 202725 h 481312"/>
                <a:gd name="connsiteX3" fmla="*/ 1093012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302292"/>
                <a:gd name="connsiteY0" fmla="*/ 0 h 481312"/>
                <a:gd name="connsiteX1" fmla="*/ 1134372 w 1302292"/>
                <a:gd name="connsiteY1" fmla="*/ 1301 h 481312"/>
                <a:gd name="connsiteX2" fmla="*/ 1295399 w 1302292"/>
                <a:gd name="connsiteY2" fmla="*/ 202725 h 481312"/>
                <a:gd name="connsiteX3" fmla="*/ 1093012 w 1302292"/>
                <a:gd name="connsiteY3" fmla="*/ 405112 h 481312"/>
                <a:gd name="connsiteX4" fmla="*/ 122732 w 1302292"/>
                <a:gd name="connsiteY4" fmla="*/ 410777 h 481312"/>
                <a:gd name="connsiteX5" fmla="*/ 0 w 1302292"/>
                <a:gd name="connsiteY5" fmla="*/ 481312 h 481312"/>
                <a:gd name="connsiteX6" fmla="*/ 0 w 1302292"/>
                <a:gd name="connsiteY6" fmla="*/ 100312 h 481312"/>
                <a:gd name="connsiteX7" fmla="*/ 79727 w 1302292"/>
                <a:gd name="connsiteY7" fmla="*/ 0 h 481312"/>
                <a:gd name="connsiteX0" fmla="*/ 79727 w 1295608"/>
                <a:gd name="connsiteY0" fmla="*/ 0 h 481312"/>
                <a:gd name="connsiteX1" fmla="*/ 1134372 w 1295608"/>
                <a:gd name="connsiteY1" fmla="*/ 1301 h 481312"/>
                <a:gd name="connsiteX2" fmla="*/ 1295399 w 1295608"/>
                <a:gd name="connsiteY2" fmla="*/ 202725 h 481312"/>
                <a:gd name="connsiteX3" fmla="*/ 1133118 w 1295608"/>
                <a:gd name="connsiteY3" fmla="*/ 405112 h 481312"/>
                <a:gd name="connsiteX4" fmla="*/ 122732 w 1295608"/>
                <a:gd name="connsiteY4" fmla="*/ 410777 h 481312"/>
                <a:gd name="connsiteX5" fmla="*/ 0 w 1295608"/>
                <a:gd name="connsiteY5" fmla="*/ 481312 h 481312"/>
                <a:gd name="connsiteX6" fmla="*/ 0 w 1295608"/>
                <a:gd name="connsiteY6" fmla="*/ 100312 h 481312"/>
                <a:gd name="connsiteX7" fmla="*/ 79727 w 1295608"/>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56305 w 1295399"/>
                <a:gd name="connsiteY1" fmla="*/ 6114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5399" h="481312">
                  <a:moveTo>
                    <a:pt x="79727" y="0"/>
                  </a:moveTo>
                  <a:lnTo>
                    <a:pt x="1156305" y="6114"/>
                  </a:lnTo>
                  <a:lnTo>
                    <a:pt x="1295399" y="202725"/>
                  </a:lnTo>
                  <a:lnTo>
                    <a:pt x="1165078" y="406074"/>
                  </a:lnTo>
                  <a:lnTo>
                    <a:pt x="122732" y="410777"/>
                  </a:lnTo>
                  <a:cubicBezTo>
                    <a:pt x="78235" y="412895"/>
                    <a:pt x="11453" y="402374"/>
                    <a:pt x="0" y="481312"/>
                  </a:cubicBezTo>
                  <a:lnTo>
                    <a:pt x="0" y="100312"/>
                  </a:lnTo>
                  <a:cubicBezTo>
                    <a:pt x="721" y="14824"/>
                    <a:pt x="31644" y="5334"/>
                    <a:pt x="79727" y="0"/>
                  </a:cubicBezTo>
                  <a:close/>
                </a:path>
              </a:pathLst>
            </a:custGeom>
            <a:gradFill flip="none" rotWithShape="1">
              <a:gsLst>
                <a:gs pos="0">
                  <a:srgbClr val="7AAC54">
                    <a:lumMod val="75000"/>
                  </a:srgbClr>
                </a:gs>
                <a:gs pos="69000">
                  <a:srgbClr val="7AAC54"/>
                </a:gs>
                <a:gs pos="100000">
                  <a:srgbClr val="7AAC54">
                    <a:lumMod val="60000"/>
                    <a:lumOff val="40000"/>
                  </a:srgbClr>
                </a:gs>
              </a:gsLst>
              <a:lin ang="0" scaled="1"/>
              <a:tileRect/>
            </a:gradFill>
            <a:ln>
              <a:noFill/>
            </a:ln>
            <a:effectLst/>
            <a:scene3d>
              <a:camera prst="orthographicFront">
                <a:rot lat="0" lon="0" rev="0"/>
              </a:camera>
              <a:lightRig rig="threePt" dir="t"/>
            </a:scene3d>
            <a:sp3d prstMaterial="plastic">
              <a:bevelT w="57150" h="57150"/>
            </a:sp3d>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srgbClr val="FFFFFF"/>
                </a:solidFill>
                <a:effectLst/>
                <a:uLnTx/>
                <a:uFillTx/>
                <a:latin typeface="Calibri"/>
                <a:ea typeface="+mn-ea"/>
                <a:cs typeface="+mn-cs"/>
              </a:endParaRPr>
            </a:p>
          </p:txBody>
        </p:sp>
        <p:sp>
          <p:nvSpPr>
            <p:cNvPr id="99" name="Pie 98"/>
            <p:cNvSpPr/>
            <p:nvPr/>
          </p:nvSpPr>
          <p:spPr bwMode="gray">
            <a:xfrm>
              <a:off x="4763053" y="3083859"/>
              <a:ext cx="304685" cy="179294"/>
            </a:xfrm>
            <a:prstGeom prst="pie">
              <a:avLst>
                <a:gd name="adj1" fmla="val 5429925"/>
                <a:gd name="adj2" fmla="val 16200000"/>
              </a:avLst>
            </a:prstGeom>
            <a:solidFill>
              <a:srgbClr val="7AAC54">
                <a:lumMod val="50000"/>
              </a:srgbClr>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srgbClr val="2D2015"/>
                </a:solidFill>
                <a:effectLst/>
                <a:uLnTx/>
                <a:uFillTx/>
                <a:latin typeface="Calibri"/>
                <a:ea typeface="+mn-ea"/>
                <a:cs typeface="+mn-cs"/>
              </a:endParaRPr>
            </a:p>
          </p:txBody>
        </p:sp>
      </p:grpSp>
      <p:sp>
        <p:nvSpPr>
          <p:cNvPr id="100" name="TextBox 99"/>
          <p:cNvSpPr txBox="1"/>
          <p:nvPr/>
        </p:nvSpPr>
        <p:spPr>
          <a:xfrm>
            <a:off x="1314125" y="2669473"/>
            <a:ext cx="1569368" cy="400110"/>
          </a:xfrm>
          <a:prstGeom prst="rect">
            <a:avLst/>
          </a:prstGeom>
          <a:noFill/>
        </p:spPr>
        <p:txBody>
          <a:bodyPr wrap="squar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err="1" smtClean="0">
                <a:ln>
                  <a:noFill/>
                </a:ln>
                <a:solidFill>
                  <a:srgbClr val="FFFFFF"/>
                </a:solidFill>
                <a:effectLst>
                  <a:outerShdw blurRad="38100" dist="38100" dir="2700000" algn="tl">
                    <a:srgbClr val="000000">
                      <a:alpha val="43137"/>
                    </a:srgbClr>
                  </a:outerShdw>
                </a:effectLst>
                <a:uLnTx/>
                <a:uFillTx/>
                <a:latin typeface="Arial" pitchFamily="34" charset="0"/>
                <a:cs typeface="Arial" pitchFamily="34" charset="0"/>
              </a:rPr>
              <a:t>Mục</a:t>
            </a:r>
            <a:r>
              <a:rPr kumimoji="0" lang="en-US" sz="2000" b="1" i="0" u="none" strike="noStrike" kern="0" cap="none" spc="0" normalizeH="0" noProof="0" dirty="0" smtClean="0">
                <a:ln>
                  <a:noFill/>
                </a:ln>
                <a:solidFill>
                  <a:srgbClr val="FFFFFF"/>
                </a:solidFill>
                <a:effectLst>
                  <a:outerShdw blurRad="38100" dist="38100" dir="2700000" algn="tl">
                    <a:srgbClr val="000000">
                      <a:alpha val="43137"/>
                    </a:srgbClr>
                  </a:outerShdw>
                </a:effectLst>
                <a:uLnTx/>
                <a:uFillTx/>
                <a:latin typeface="Arial" pitchFamily="34" charset="0"/>
                <a:cs typeface="Arial" pitchFamily="34" charset="0"/>
              </a:rPr>
              <a:t> </a:t>
            </a:r>
            <a:r>
              <a:rPr kumimoji="0" lang="en-US" sz="2000" b="1" i="0" u="none" strike="noStrike" kern="0" cap="none" spc="0" normalizeH="0" noProof="0" dirty="0" err="1" smtClean="0">
                <a:ln>
                  <a:noFill/>
                </a:ln>
                <a:solidFill>
                  <a:srgbClr val="FFFFFF"/>
                </a:solidFill>
                <a:effectLst>
                  <a:outerShdw blurRad="38100" dist="38100" dir="2700000" algn="tl">
                    <a:srgbClr val="000000">
                      <a:alpha val="43137"/>
                    </a:srgbClr>
                  </a:outerShdw>
                </a:effectLst>
                <a:uLnTx/>
                <a:uFillTx/>
                <a:latin typeface="Arial" pitchFamily="34" charset="0"/>
                <a:cs typeface="Arial" pitchFamily="34" charset="0"/>
              </a:rPr>
              <a:t>đích</a:t>
            </a:r>
            <a:endParaRPr kumimoji="0" lang="en-US" sz="2000" b="1" i="0" u="none" strike="noStrike" kern="0" cap="none" spc="0" normalizeH="0" baseline="0" noProof="0" dirty="0">
              <a:ln>
                <a:noFill/>
              </a:ln>
              <a:solidFill>
                <a:srgbClr val="FFFFFF"/>
              </a:solidFill>
              <a:effectLst>
                <a:outerShdw blurRad="38100" dist="38100" dir="2700000" algn="tl">
                  <a:srgbClr val="000000">
                    <a:alpha val="43137"/>
                  </a:srgbClr>
                </a:outerShdw>
              </a:effectLst>
              <a:uLnTx/>
              <a:uFillTx/>
              <a:latin typeface="Arial" pitchFamily="34" charset="0"/>
              <a:cs typeface="Arial" pitchFamily="34" charset="0"/>
            </a:endParaRPr>
          </a:p>
        </p:txBody>
      </p:sp>
      <p:sp>
        <p:nvSpPr>
          <p:cNvPr id="101" name="TextBox 100"/>
          <p:cNvSpPr txBox="1"/>
          <p:nvPr/>
        </p:nvSpPr>
        <p:spPr>
          <a:xfrm>
            <a:off x="3336145" y="1810609"/>
            <a:ext cx="2074055" cy="400110"/>
          </a:xfrm>
          <a:prstGeom prst="rect">
            <a:avLst/>
          </a:prstGeom>
          <a:noFill/>
        </p:spPr>
        <p:txBody>
          <a:bodyPr wrap="squar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err="1" smtClean="0">
                <a:ln>
                  <a:noFill/>
                </a:ln>
                <a:solidFill>
                  <a:srgbClr val="FFFFFF"/>
                </a:solidFill>
                <a:effectLst>
                  <a:outerShdw blurRad="38100" dist="38100" dir="2700000" algn="tl">
                    <a:srgbClr val="000000">
                      <a:alpha val="43137"/>
                    </a:srgbClr>
                  </a:outerShdw>
                </a:effectLst>
                <a:uLnTx/>
                <a:uFillTx/>
                <a:latin typeface="Arial" pitchFamily="34" charset="0"/>
                <a:cs typeface="Arial" pitchFamily="34" charset="0"/>
              </a:rPr>
              <a:t>Phương</a:t>
            </a:r>
            <a:r>
              <a:rPr kumimoji="0" lang="en-US" sz="2000" b="1" i="0" u="none" strike="noStrike" kern="0" cap="none" spc="0" normalizeH="0" noProof="0" dirty="0" smtClean="0">
                <a:ln>
                  <a:noFill/>
                </a:ln>
                <a:solidFill>
                  <a:srgbClr val="FFFFFF"/>
                </a:solidFill>
                <a:effectLst>
                  <a:outerShdw blurRad="38100" dist="38100" dir="2700000" algn="tl">
                    <a:srgbClr val="000000">
                      <a:alpha val="43137"/>
                    </a:srgbClr>
                  </a:outerShdw>
                </a:effectLst>
                <a:uLnTx/>
                <a:uFillTx/>
                <a:latin typeface="Arial" pitchFamily="34" charset="0"/>
                <a:cs typeface="Arial" pitchFamily="34" charset="0"/>
              </a:rPr>
              <a:t> </a:t>
            </a:r>
            <a:r>
              <a:rPr kumimoji="0" lang="en-US" sz="2000" b="1" i="0" u="none" strike="noStrike" kern="0" cap="none" spc="0" normalizeH="0" noProof="0" dirty="0" err="1" smtClean="0">
                <a:ln>
                  <a:noFill/>
                </a:ln>
                <a:solidFill>
                  <a:srgbClr val="FFFFFF"/>
                </a:solidFill>
                <a:effectLst>
                  <a:outerShdw blurRad="38100" dist="38100" dir="2700000" algn="tl">
                    <a:srgbClr val="000000">
                      <a:alpha val="43137"/>
                    </a:srgbClr>
                  </a:outerShdw>
                </a:effectLst>
                <a:uLnTx/>
                <a:uFillTx/>
                <a:latin typeface="Arial" pitchFamily="34" charset="0"/>
                <a:cs typeface="Arial" pitchFamily="34" charset="0"/>
              </a:rPr>
              <a:t>châm</a:t>
            </a:r>
            <a:endParaRPr kumimoji="0" lang="en-US" sz="2000" b="1" i="0" u="none" strike="noStrike" kern="0" cap="none" spc="0" normalizeH="0" baseline="0" noProof="0" dirty="0">
              <a:ln>
                <a:noFill/>
              </a:ln>
              <a:solidFill>
                <a:srgbClr val="FFFFFF"/>
              </a:solidFill>
              <a:effectLst>
                <a:outerShdw blurRad="38100" dist="38100" dir="2700000" algn="tl">
                  <a:srgbClr val="000000">
                    <a:alpha val="43137"/>
                  </a:srgbClr>
                </a:outerShdw>
              </a:effectLst>
              <a:uLnTx/>
              <a:uFillTx/>
              <a:latin typeface="Arial" pitchFamily="34" charset="0"/>
              <a:cs typeface="Arial" pitchFamily="34" charset="0"/>
            </a:endParaRPr>
          </a:p>
        </p:txBody>
      </p:sp>
      <p:sp>
        <p:nvSpPr>
          <p:cNvPr id="104" name="TextBox 103"/>
          <p:cNvSpPr txBox="1"/>
          <p:nvPr/>
        </p:nvSpPr>
        <p:spPr>
          <a:xfrm>
            <a:off x="5958781" y="909018"/>
            <a:ext cx="1170906" cy="400110"/>
          </a:xfrm>
          <a:prstGeom prst="rect">
            <a:avLst/>
          </a:prstGeom>
          <a:noFill/>
        </p:spPr>
        <p:txBody>
          <a:bodyPr wrap="squar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err="1" smtClean="0">
                <a:ln>
                  <a:noFill/>
                </a:ln>
                <a:solidFill>
                  <a:srgbClr val="FFFFFF"/>
                </a:solidFill>
                <a:effectLst>
                  <a:outerShdw blurRad="38100" dist="38100" dir="2700000" algn="tl">
                    <a:srgbClr val="000000">
                      <a:alpha val="43137"/>
                    </a:srgbClr>
                  </a:outerShdw>
                </a:effectLst>
                <a:uLnTx/>
                <a:uFillTx/>
                <a:latin typeface="Arial" pitchFamily="34" charset="0"/>
                <a:cs typeface="Arial" pitchFamily="34" charset="0"/>
              </a:rPr>
              <a:t>Kết</a:t>
            </a:r>
            <a:r>
              <a:rPr kumimoji="0" lang="en-US" sz="2000" b="1" i="0" u="none" strike="noStrike" kern="0" cap="none" spc="0" normalizeH="0" noProof="0" dirty="0" smtClean="0">
                <a:ln>
                  <a:noFill/>
                </a:ln>
                <a:solidFill>
                  <a:srgbClr val="FFFFFF"/>
                </a:solidFill>
                <a:effectLst>
                  <a:outerShdw blurRad="38100" dist="38100" dir="2700000" algn="tl">
                    <a:srgbClr val="000000">
                      <a:alpha val="43137"/>
                    </a:srgbClr>
                  </a:outerShdw>
                </a:effectLst>
                <a:uLnTx/>
                <a:uFillTx/>
                <a:latin typeface="Arial" pitchFamily="34" charset="0"/>
                <a:cs typeface="Arial" pitchFamily="34" charset="0"/>
              </a:rPr>
              <a:t> </a:t>
            </a:r>
            <a:r>
              <a:rPr kumimoji="0" lang="en-US" sz="2000" b="1" i="0" u="none" strike="noStrike" kern="0" cap="none" spc="0" normalizeH="0" noProof="0" dirty="0" err="1" smtClean="0">
                <a:ln>
                  <a:noFill/>
                </a:ln>
                <a:solidFill>
                  <a:srgbClr val="FFFFFF"/>
                </a:solidFill>
                <a:effectLst>
                  <a:outerShdw blurRad="38100" dist="38100" dir="2700000" algn="tl">
                    <a:srgbClr val="000000">
                      <a:alpha val="43137"/>
                    </a:srgbClr>
                  </a:outerShdw>
                </a:effectLst>
                <a:uLnTx/>
                <a:uFillTx/>
                <a:latin typeface="Arial" pitchFamily="34" charset="0"/>
                <a:cs typeface="Arial" pitchFamily="34" charset="0"/>
              </a:rPr>
              <a:t>quả</a:t>
            </a:r>
            <a:endParaRPr kumimoji="0" lang="en-US" sz="2000" b="1" i="0" u="none" strike="noStrike" kern="0" cap="none" spc="0" normalizeH="0" baseline="0" noProof="0" dirty="0">
              <a:ln>
                <a:noFill/>
              </a:ln>
              <a:solidFill>
                <a:srgbClr val="FFFFFF"/>
              </a:solidFill>
              <a:effectLst>
                <a:outerShdw blurRad="38100" dist="38100" dir="2700000" algn="tl">
                  <a:srgbClr val="000000">
                    <a:alpha val="43137"/>
                  </a:srgbClr>
                </a:outerShdw>
              </a:effectLst>
              <a:uLnTx/>
              <a:uFillTx/>
              <a:latin typeface="Arial" pitchFamily="34" charset="0"/>
              <a:cs typeface="Arial" pitchFamily="34" charset="0"/>
            </a:endParaRPr>
          </a:p>
        </p:txBody>
      </p:sp>
      <p:sp>
        <p:nvSpPr>
          <p:cNvPr id="105" name="Rectangle 32"/>
          <p:cNvSpPr>
            <a:spLocks noChangeArrowheads="1"/>
          </p:cNvSpPr>
          <p:nvPr/>
        </p:nvSpPr>
        <p:spPr bwMode="auto">
          <a:xfrm>
            <a:off x="1209602" y="3348395"/>
            <a:ext cx="1825698" cy="707886"/>
          </a:xfrm>
          <a:prstGeom prst="rect">
            <a:avLst/>
          </a:prstGeom>
          <a:noFill/>
          <a:ln w="9525">
            <a:noFill/>
            <a:miter lim="800000"/>
            <a:headEnd/>
            <a:tailEnd/>
          </a:ln>
        </p:spPr>
        <p:txBody>
          <a:bodyPr wrap="square" anchor="ctr">
            <a:spAutoFit/>
          </a:bodyPr>
          <a:lstStyle/>
          <a:p>
            <a:pPr algn="ctr"/>
            <a:r>
              <a:rPr lang="en-US" sz="2000" dirty="0" err="1" smtClean="0">
                <a:solidFill>
                  <a:srgbClr val="4A4644"/>
                </a:solidFill>
                <a:latin typeface="Arial" charset="0"/>
              </a:rPr>
              <a:t>Tăng</a:t>
            </a:r>
            <a:r>
              <a:rPr lang="en-US" sz="2000" dirty="0" smtClean="0">
                <a:solidFill>
                  <a:srgbClr val="4A4644"/>
                </a:solidFill>
                <a:latin typeface="Arial" charset="0"/>
              </a:rPr>
              <a:t> </a:t>
            </a:r>
            <a:r>
              <a:rPr lang="en-US" sz="2000" dirty="0" err="1" smtClean="0">
                <a:solidFill>
                  <a:srgbClr val="4A4644"/>
                </a:solidFill>
                <a:latin typeface="Arial" charset="0"/>
              </a:rPr>
              <a:t>năng</a:t>
            </a:r>
            <a:r>
              <a:rPr lang="en-US" sz="2000" dirty="0" smtClean="0">
                <a:solidFill>
                  <a:srgbClr val="4A4644"/>
                </a:solidFill>
                <a:latin typeface="Arial" charset="0"/>
              </a:rPr>
              <a:t> </a:t>
            </a:r>
            <a:r>
              <a:rPr lang="en-US" sz="2000" dirty="0" err="1" smtClean="0">
                <a:solidFill>
                  <a:srgbClr val="4A4644"/>
                </a:solidFill>
                <a:latin typeface="Arial" charset="0"/>
              </a:rPr>
              <a:t>lực</a:t>
            </a:r>
            <a:endParaRPr lang="en-US" sz="2000" dirty="0" smtClean="0">
              <a:solidFill>
                <a:srgbClr val="4A4644"/>
              </a:solidFill>
              <a:latin typeface="Arial" charset="0"/>
            </a:endParaRPr>
          </a:p>
          <a:p>
            <a:pPr algn="ctr"/>
            <a:r>
              <a:rPr lang="en-US" sz="2000" dirty="0" err="1" smtClean="0">
                <a:solidFill>
                  <a:srgbClr val="4A4644"/>
                </a:solidFill>
                <a:latin typeface="Arial" charset="0"/>
              </a:rPr>
              <a:t>Giảm</a:t>
            </a:r>
            <a:r>
              <a:rPr lang="en-US" sz="2000" dirty="0" smtClean="0">
                <a:solidFill>
                  <a:srgbClr val="4A4644"/>
                </a:solidFill>
                <a:latin typeface="Arial" charset="0"/>
              </a:rPr>
              <a:t> chi </a:t>
            </a:r>
            <a:r>
              <a:rPr lang="en-US" sz="2000" dirty="0" err="1" smtClean="0">
                <a:solidFill>
                  <a:srgbClr val="4A4644"/>
                </a:solidFill>
                <a:latin typeface="Arial" charset="0"/>
              </a:rPr>
              <a:t>phí</a:t>
            </a:r>
            <a:endParaRPr lang="en-US" sz="2000" dirty="0">
              <a:solidFill>
                <a:srgbClr val="4A4644"/>
              </a:solidFill>
              <a:latin typeface="Arial" charset="0"/>
            </a:endParaRPr>
          </a:p>
        </p:txBody>
      </p:sp>
      <p:sp>
        <p:nvSpPr>
          <p:cNvPr id="117" name="Rectangle 33"/>
          <p:cNvSpPr>
            <a:spLocks noChangeArrowheads="1"/>
          </p:cNvSpPr>
          <p:nvPr/>
        </p:nvSpPr>
        <p:spPr bwMode="auto">
          <a:xfrm>
            <a:off x="3463925" y="2192706"/>
            <a:ext cx="2327275" cy="1631216"/>
          </a:xfrm>
          <a:prstGeom prst="rect">
            <a:avLst/>
          </a:prstGeom>
          <a:noFill/>
          <a:ln w="9525">
            <a:noFill/>
            <a:miter lim="800000"/>
            <a:headEnd/>
            <a:tailEnd/>
          </a:ln>
        </p:spPr>
        <p:txBody>
          <a:bodyPr wrap="square" anchor="ctr">
            <a:spAutoFit/>
          </a:bodyPr>
          <a:lstStyle/>
          <a:p>
            <a:pPr algn="ctr"/>
            <a:r>
              <a:rPr lang="en-US" sz="2000" dirty="0" err="1" smtClean="0">
                <a:solidFill>
                  <a:srgbClr val="4A4644"/>
                </a:solidFill>
                <a:latin typeface="Arial" charset="0"/>
              </a:rPr>
              <a:t>Chủ</a:t>
            </a:r>
            <a:r>
              <a:rPr lang="en-US" sz="2000" dirty="0" smtClean="0">
                <a:solidFill>
                  <a:srgbClr val="4A4644"/>
                </a:solidFill>
                <a:latin typeface="Arial" charset="0"/>
              </a:rPr>
              <a:t> </a:t>
            </a:r>
            <a:r>
              <a:rPr lang="en-US" sz="2000" dirty="0" err="1" smtClean="0">
                <a:solidFill>
                  <a:srgbClr val="4A4644"/>
                </a:solidFill>
                <a:latin typeface="Arial" charset="0"/>
              </a:rPr>
              <a:t>động</a:t>
            </a:r>
            <a:endParaRPr lang="en-US" sz="2000" dirty="0" smtClean="0">
              <a:solidFill>
                <a:srgbClr val="4A4644"/>
              </a:solidFill>
              <a:latin typeface="Arial" charset="0"/>
            </a:endParaRPr>
          </a:p>
          <a:p>
            <a:pPr algn="ctr"/>
            <a:r>
              <a:rPr lang="en-US" sz="2000" dirty="0" err="1" smtClean="0">
                <a:solidFill>
                  <a:srgbClr val="4A4644"/>
                </a:solidFill>
                <a:latin typeface="Arial" charset="0"/>
              </a:rPr>
              <a:t>Đúng</a:t>
            </a:r>
            <a:r>
              <a:rPr lang="en-US" sz="2000" dirty="0" smtClean="0">
                <a:solidFill>
                  <a:srgbClr val="4A4644"/>
                </a:solidFill>
                <a:latin typeface="Arial" charset="0"/>
              </a:rPr>
              <a:t> </a:t>
            </a:r>
            <a:r>
              <a:rPr lang="en-US" sz="2000" dirty="0" err="1" smtClean="0">
                <a:solidFill>
                  <a:srgbClr val="4A4644"/>
                </a:solidFill>
                <a:latin typeface="Arial" charset="0"/>
              </a:rPr>
              <a:t>luật</a:t>
            </a:r>
            <a:endParaRPr lang="en-US" sz="2000" dirty="0" smtClean="0">
              <a:solidFill>
                <a:srgbClr val="4A4644"/>
              </a:solidFill>
              <a:latin typeface="Arial" charset="0"/>
            </a:endParaRPr>
          </a:p>
          <a:p>
            <a:pPr algn="ctr"/>
            <a:r>
              <a:rPr lang="en-US" sz="2000" dirty="0" err="1" smtClean="0">
                <a:solidFill>
                  <a:srgbClr val="4A4644"/>
                </a:solidFill>
                <a:latin typeface="Arial" charset="0"/>
              </a:rPr>
              <a:t>Tính</a:t>
            </a:r>
            <a:r>
              <a:rPr lang="en-US" sz="2000" dirty="0" smtClean="0">
                <a:solidFill>
                  <a:srgbClr val="4A4644"/>
                </a:solidFill>
                <a:latin typeface="Arial" charset="0"/>
              </a:rPr>
              <a:t> </a:t>
            </a:r>
            <a:r>
              <a:rPr lang="en-US" sz="2000" dirty="0" err="1" smtClean="0">
                <a:solidFill>
                  <a:srgbClr val="4A4644"/>
                </a:solidFill>
                <a:latin typeface="Arial" charset="0"/>
              </a:rPr>
              <a:t>xây</a:t>
            </a:r>
            <a:r>
              <a:rPr lang="en-US" sz="2000" dirty="0" smtClean="0">
                <a:solidFill>
                  <a:srgbClr val="4A4644"/>
                </a:solidFill>
                <a:latin typeface="Arial" charset="0"/>
              </a:rPr>
              <a:t> </a:t>
            </a:r>
            <a:r>
              <a:rPr lang="en-US" sz="2000" dirty="0" err="1" smtClean="0">
                <a:solidFill>
                  <a:srgbClr val="4A4644"/>
                </a:solidFill>
                <a:latin typeface="Arial" charset="0"/>
              </a:rPr>
              <a:t>dựng</a:t>
            </a:r>
            <a:endParaRPr lang="en-US" sz="2000" dirty="0" smtClean="0">
              <a:solidFill>
                <a:srgbClr val="4A4644"/>
              </a:solidFill>
              <a:latin typeface="Arial" charset="0"/>
            </a:endParaRPr>
          </a:p>
          <a:p>
            <a:pPr algn="ctr"/>
            <a:r>
              <a:rPr lang="en-US" sz="2000" dirty="0" err="1" smtClean="0">
                <a:solidFill>
                  <a:srgbClr val="4A4644"/>
                </a:solidFill>
                <a:latin typeface="Arial" charset="0"/>
              </a:rPr>
              <a:t>Tính</a:t>
            </a:r>
            <a:r>
              <a:rPr lang="en-US" sz="2000" dirty="0" smtClean="0">
                <a:solidFill>
                  <a:srgbClr val="4A4644"/>
                </a:solidFill>
                <a:latin typeface="Arial" charset="0"/>
              </a:rPr>
              <a:t> </a:t>
            </a:r>
            <a:r>
              <a:rPr lang="en-US" sz="2000" dirty="0" err="1" smtClean="0">
                <a:solidFill>
                  <a:srgbClr val="4A4644"/>
                </a:solidFill>
                <a:latin typeface="Arial" charset="0"/>
              </a:rPr>
              <a:t>đại</a:t>
            </a:r>
            <a:r>
              <a:rPr lang="en-US" sz="2000" dirty="0" smtClean="0">
                <a:solidFill>
                  <a:srgbClr val="4A4644"/>
                </a:solidFill>
                <a:latin typeface="Arial" charset="0"/>
              </a:rPr>
              <a:t> </a:t>
            </a:r>
            <a:r>
              <a:rPr lang="en-US" sz="2000" dirty="0" err="1" smtClean="0">
                <a:solidFill>
                  <a:srgbClr val="4A4644"/>
                </a:solidFill>
                <a:latin typeface="Arial" charset="0"/>
              </a:rPr>
              <a:t>diện</a:t>
            </a:r>
            <a:endParaRPr lang="en-US" sz="2000" dirty="0" smtClean="0">
              <a:solidFill>
                <a:srgbClr val="4A4644"/>
              </a:solidFill>
              <a:latin typeface="Arial" charset="0"/>
            </a:endParaRPr>
          </a:p>
          <a:p>
            <a:pPr algn="ctr"/>
            <a:r>
              <a:rPr lang="en-US" sz="2000" dirty="0" err="1" smtClean="0">
                <a:solidFill>
                  <a:srgbClr val="4A4644"/>
                </a:solidFill>
                <a:latin typeface="Arial" charset="0"/>
              </a:rPr>
              <a:t>Lợi</a:t>
            </a:r>
            <a:r>
              <a:rPr lang="en-US" sz="2000" dirty="0" smtClean="0">
                <a:solidFill>
                  <a:srgbClr val="4A4644"/>
                </a:solidFill>
                <a:latin typeface="Arial" charset="0"/>
              </a:rPr>
              <a:t> </a:t>
            </a:r>
            <a:r>
              <a:rPr lang="en-US" sz="2000" dirty="0" err="1" smtClean="0">
                <a:solidFill>
                  <a:srgbClr val="4A4644"/>
                </a:solidFill>
                <a:latin typeface="Arial" charset="0"/>
              </a:rPr>
              <a:t>ích</a:t>
            </a:r>
            <a:r>
              <a:rPr lang="en-US" sz="2000" dirty="0" smtClean="0">
                <a:solidFill>
                  <a:srgbClr val="4A4644"/>
                </a:solidFill>
                <a:latin typeface="Arial" charset="0"/>
              </a:rPr>
              <a:t> </a:t>
            </a:r>
            <a:r>
              <a:rPr lang="en-US" sz="2000" dirty="0" err="1" smtClean="0">
                <a:solidFill>
                  <a:srgbClr val="4A4644"/>
                </a:solidFill>
                <a:latin typeface="Arial" charset="0"/>
              </a:rPr>
              <a:t>chung</a:t>
            </a:r>
            <a:endParaRPr lang="en-US" sz="2000" dirty="0">
              <a:solidFill>
                <a:srgbClr val="4A4644"/>
              </a:solidFill>
              <a:latin typeface="Arial" charset="0"/>
            </a:endParaRPr>
          </a:p>
        </p:txBody>
      </p:sp>
      <p:sp>
        <p:nvSpPr>
          <p:cNvPr id="119" name="Rectangle 35"/>
          <p:cNvSpPr>
            <a:spLocks noChangeArrowheads="1"/>
          </p:cNvSpPr>
          <p:nvPr/>
        </p:nvSpPr>
        <p:spPr bwMode="auto">
          <a:xfrm>
            <a:off x="6030904" y="1399222"/>
            <a:ext cx="1970096" cy="1477328"/>
          </a:xfrm>
          <a:prstGeom prst="rect">
            <a:avLst/>
          </a:prstGeom>
          <a:noFill/>
          <a:ln w="9525">
            <a:noFill/>
            <a:miter lim="800000"/>
            <a:headEnd/>
            <a:tailEnd/>
          </a:ln>
        </p:spPr>
        <p:txBody>
          <a:bodyPr wrap="square" anchor="ctr">
            <a:spAutoFit/>
          </a:bodyPr>
          <a:lstStyle/>
          <a:p>
            <a:pPr algn="ctr"/>
            <a:r>
              <a:rPr lang="en-US" sz="1800" dirty="0" err="1" smtClean="0">
                <a:solidFill>
                  <a:srgbClr val="4A4644"/>
                </a:solidFill>
                <a:latin typeface="Arial" charset="0"/>
              </a:rPr>
              <a:t>Tổ</a:t>
            </a:r>
            <a:r>
              <a:rPr lang="en-US" sz="1800" dirty="0" smtClean="0">
                <a:solidFill>
                  <a:srgbClr val="4A4644"/>
                </a:solidFill>
                <a:latin typeface="Arial" charset="0"/>
              </a:rPr>
              <a:t> </a:t>
            </a:r>
            <a:r>
              <a:rPr lang="en-US" sz="1800" dirty="0" err="1" smtClean="0">
                <a:solidFill>
                  <a:srgbClr val="4A4644"/>
                </a:solidFill>
                <a:latin typeface="Arial" charset="0"/>
              </a:rPr>
              <a:t>chức</a:t>
            </a:r>
            <a:r>
              <a:rPr lang="en-US" sz="1800" dirty="0" smtClean="0">
                <a:solidFill>
                  <a:srgbClr val="4A4644"/>
                </a:solidFill>
                <a:latin typeface="Arial" charset="0"/>
              </a:rPr>
              <a:t> </a:t>
            </a:r>
            <a:r>
              <a:rPr lang="en-US" sz="1800" dirty="0" err="1" smtClean="0">
                <a:solidFill>
                  <a:srgbClr val="4A4644"/>
                </a:solidFill>
                <a:latin typeface="Arial" charset="0"/>
              </a:rPr>
              <a:t>tốt</a:t>
            </a:r>
            <a:r>
              <a:rPr lang="en-US" sz="1800" dirty="0" smtClean="0">
                <a:solidFill>
                  <a:srgbClr val="4A4644"/>
                </a:solidFill>
                <a:latin typeface="Arial" charset="0"/>
              </a:rPr>
              <a:t> </a:t>
            </a:r>
            <a:r>
              <a:rPr lang="en-US" sz="1800" dirty="0" err="1" smtClean="0">
                <a:solidFill>
                  <a:srgbClr val="4A4644"/>
                </a:solidFill>
                <a:latin typeface="Arial" charset="0"/>
              </a:rPr>
              <a:t>mạng</a:t>
            </a:r>
            <a:r>
              <a:rPr lang="en-US" sz="1800" dirty="0" smtClean="0">
                <a:solidFill>
                  <a:srgbClr val="4A4644"/>
                </a:solidFill>
                <a:latin typeface="Arial" charset="0"/>
              </a:rPr>
              <a:t> </a:t>
            </a:r>
            <a:r>
              <a:rPr lang="en-US" sz="1800" dirty="0" err="1" smtClean="0">
                <a:solidFill>
                  <a:srgbClr val="4A4644"/>
                </a:solidFill>
                <a:latin typeface="Arial" charset="0"/>
              </a:rPr>
              <a:t>lưới</a:t>
            </a:r>
            <a:r>
              <a:rPr lang="en-US" sz="1800" dirty="0" smtClean="0">
                <a:solidFill>
                  <a:srgbClr val="4A4644"/>
                </a:solidFill>
                <a:latin typeface="Arial" charset="0"/>
              </a:rPr>
              <a:t> VĐCS</a:t>
            </a:r>
          </a:p>
          <a:p>
            <a:pPr algn="ctr"/>
            <a:r>
              <a:rPr lang="en-US" sz="1800" dirty="0" err="1" smtClean="0">
                <a:solidFill>
                  <a:srgbClr val="4A4644"/>
                </a:solidFill>
                <a:latin typeface="Arial" charset="0"/>
              </a:rPr>
              <a:t>Với</a:t>
            </a:r>
            <a:r>
              <a:rPr lang="en-US" sz="1800" dirty="0" smtClean="0">
                <a:solidFill>
                  <a:srgbClr val="4A4644"/>
                </a:solidFill>
                <a:latin typeface="Arial" charset="0"/>
              </a:rPr>
              <a:t> 60% </a:t>
            </a:r>
            <a:r>
              <a:rPr lang="en-US" sz="1800" dirty="0" err="1" smtClean="0">
                <a:solidFill>
                  <a:srgbClr val="4A4644"/>
                </a:solidFill>
                <a:latin typeface="Arial" charset="0"/>
              </a:rPr>
              <a:t>các</a:t>
            </a:r>
            <a:r>
              <a:rPr lang="en-US" sz="1800" dirty="0" smtClean="0">
                <a:solidFill>
                  <a:srgbClr val="4A4644"/>
                </a:solidFill>
                <a:latin typeface="Arial" charset="0"/>
              </a:rPr>
              <a:t> </a:t>
            </a:r>
            <a:r>
              <a:rPr lang="en-US" sz="1800" dirty="0" err="1" smtClean="0">
                <a:solidFill>
                  <a:srgbClr val="4A4644"/>
                </a:solidFill>
                <a:latin typeface="Arial" charset="0"/>
              </a:rPr>
              <a:t>kiến</a:t>
            </a:r>
            <a:r>
              <a:rPr lang="en-US" sz="1800" dirty="0" smtClean="0">
                <a:solidFill>
                  <a:srgbClr val="4A4644"/>
                </a:solidFill>
                <a:latin typeface="Arial" charset="0"/>
              </a:rPr>
              <a:t> </a:t>
            </a:r>
            <a:r>
              <a:rPr lang="en-US" sz="1800" dirty="0" err="1" smtClean="0">
                <a:solidFill>
                  <a:srgbClr val="4A4644"/>
                </a:solidFill>
                <a:latin typeface="Arial" charset="0"/>
              </a:rPr>
              <a:t>nghị</a:t>
            </a:r>
            <a:r>
              <a:rPr lang="en-US" sz="1800" dirty="0" smtClean="0">
                <a:solidFill>
                  <a:srgbClr val="4A4644"/>
                </a:solidFill>
                <a:latin typeface="Arial" charset="0"/>
              </a:rPr>
              <a:t> </a:t>
            </a:r>
            <a:r>
              <a:rPr lang="en-US" sz="1800" dirty="0" err="1" smtClean="0">
                <a:solidFill>
                  <a:srgbClr val="4A4644"/>
                </a:solidFill>
                <a:latin typeface="Arial" charset="0"/>
              </a:rPr>
              <a:t>được</a:t>
            </a:r>
            <a:r>
              <a:rPr lang="en-US" sz="1800" dirty="0" smtClean="0">
                <a:solidFill>
                  <a:srgbClr val="4A4644"/>
                </a:solidFill>
                <a:latin typeface="Arial" charset="0"/>
              </a:rPr>
              <a:t> </a:t>
            </a:r>
            <a:r>
              <a:rPr lang="en-US" sz="1800" dirty="0" err="1" smtClean="0">
                <a:solidFill>
                  <a:srgbClr val="4A4644"/>
                </a:solidFill>
                <a:latin typeface="Arial" charset="0"/>
              </a:rPr>
              <a:t>giải</a:t>
            </a:r>
            <a:r>
              <a:rPr lang="en-US" sz="1800" dirty="0" smtClean="0">
                <a:solidFill>
                  <a:srgbClr val="4A4644"/>
                </a:solidFill>
                <a:latin typeface="Arial" charset="0"/>
              </a:rPr>
              <a:t> </a:t>
            </a:r>
            <a:r>
              <a:rPr lang="en-US" sz="1800" dirty="0" err="1" smtClean="0">
                <a:solidFill>
                  <a:srgbClr val="4A4644"/>
                </a:solidFill>
                <a:latin typeface="Arial" charset="0"/>
              </a:rPr>
              <a:t>quyết</a:t>
            </a:r>
            <a:endParaRPr lang="en-US" sz="1800" dirty="0">
              <a:solidFill>
                <a:srgbClr val="4A4644"/>
              </a:solidFill>
              <a:latin typeface="Arial"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7467" y="350814"/>
            <a:ext cx="2607655" cy="10429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750" y="333376"/>
            <a:ext cx="2602516" cy="1359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05660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animEffect transition="in" filter="barn(inVertical)">
                                      <p:cBhvr>
                                        <p:cTn id="7" dur="500"/>
                                        <p:tgtEl>
                                          <p:spTgt spid="100"/>
                                        </p:tgtEl>
                                      </p:cBhvr>
                                    </p:animEffect>
                                  </p:childTnLst>
                                </p:cTn>
                              </p:par>
                              <p:par>
                                <p:cTn id="8" presetID="16" presetClass="entr" presetSubtype="21" fill="hold" nodeType="withEffect">
                                  <p:stCondLst>
                                    <p:cond delay="0"/>
                                  </p:stCondLst>
                                  <p:childTnLst>
                                    <p:set>
                                      <p:cBhvr>
                                        <p:cTn id="9" dur="1" fill="hold">
                                          <p:stCondLst>
                                            <p:cond delay="0"/>
                                          </p:stCondLst>
                                        </p:cTn>
                                        <p:tgtEl>
                                          <p:spTgt spid="97"/>
                                        </p:tgtEl>
                                        <p:attrNameLst>
                                          <p:attrName>style.visibility</p:attrName>
                                        </p:attrNameLst>
                                      </p:cBhvr>
                                      <p:to>
                                        <p:strVal val="visible"/>
                                      </p:to>
                                    </p:set>
                                    <p:animEffect transition="in" filter="barn(inVertical)">
                                      <p:cBhvr>
                                        <p:cTn id="10" dur="500"/>
                                        <p:tgtEl>
                                          <p:spTgt spid="97"/>
                                        </p:tgtEl>
                                      </p:cBhvr>
                                    </p:animEffect>
                                  </p:childTnLst>
                                </p:cTn>
                              </p:par>
                              <p:par>
                                <p:cTn id="11" presetID="16" presetClass="entr" presetSubtype="21" fill="hold" nodeType="withEffect">
                                  <p:stCondLst>
                                    <p:cond delay="0"/>
                                  </p:stCondLst>
                                  <p:childTnLst>
                                    <p:set>
                                      <p:cBhvr>
                                        <p:cTn id="12" dur="1" fill="hold">
                                          <p:stCondLst>
                                            <p:cond delay="0"/>
                                          </p:stCondLst>
                                        </p:cTn>
                                        <p:tgtEl>
                                          <p:spTgt spid="94"/>
                                        </p:tgtEl>
                                        <p:attrNameLst>
                                          <p:attrName>style.visibility</p:attrName>
                                        </p:attrNameLst>
                                      </p:cBhvr>
                                      <p:to>
                                        <p:strVal val="visible"/>
                                      </p:to>
                                    </p:set>
                                    <p:animEffect transition="in" filter="barn(inVertical)">
                                      <p:cBhvr>
                                        <p:cTn id="13" dur="500"/>
                                        <p:tgtEl>
                                          <p:spTgt spid="94"/>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105"/>
                                        </p:tgtEl>
                                        <p:attrNameLst>
                                          <p:attrName>style.visibility</p:attrName>
                                        </p:attrNameLst>
                                      </p:cBhvr>
                                      <p:to>
                                        <p:strVal val="visible"/>
                                      </p:to>
                                    </p:set>
                                    <p:animEffect transition="in" filter="barn(inVertical)">
                                      <p:cBhvr>
                                        <p:cTn id="16" dur="500"/>
                                        <p:tgtEl>
                                          <p:spTgt spid="105"/>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101"/>
                                        </p:tgtEl>
                                        <p:attrNameLst>
                                          <p:attrName>style.visibility</p:attrName>
                                        </p:attrNameLst>
                                      </p:cBhvr>
                                      <p:to>
                                        <p:strVal val="visible"/>
                                      </p:to>
                                    </p:set>
                                    <p:animEffect transition="in" filter="barn(inVertical)">
                                      <p:cBhvr>
                                        <p:cTn id="21" dur="500"/>
                                        <p:tgtEl>
                                          <p:spTgt spid="101"/>
                                        </p:tgtEl>
                                      </p:cBhvr>
                                    </p:animEffect>
                                  </p:childTnLst>
                                </p:cTn>
                              </p:par>
                              <p:par>
                                <p:cTn id="22" presetID="16" presetClass="entr" presetSubtype="21" fill="hold" nodeType="withEffect">
                                  <p:stCondLst>
                                    <p:cond delay="0"/>
                                  </p:stCondLst>
                                  <p:childTnLst>
                                    <p:set>
                                      <p:cBhvr>
                                        <p:cTn id="23" dur="1" fill="hold">
                                          <p:stCondLst>
                                            <p:cond delay="0"/>
                                          </p:stCondLst>
                                        </p:cTn>
                                        <p:tgtEl>
                                          <p:spTgt spid="91"/>
                                        </p:tgtEl>
                                        <p:attrNameLst>
                                          <p:attrName>style.visibility</p:attrName>
                                        </p:attrNameLst>
                                      </p:cBhvr>
                                      <p:to>
                                        <p:strVal val="visible"/>
                                      </p:to>
                                    </p:set>
                                    <p:animEffect transition="in" filter="barn(inVertical)">
                                      <p:cBhvr>
                                        <p:cTn id="24" dur="500"/>
                                        <p:tgtEl>
                                          <p:spTgt spid="91"/>
                                        </p:tgtEl>
                                      </p:cBhvr>
                                    </p:animEffect>
                                  </p:childTnLst>
                                </p:cTn>
                              </p:par>
                              <p:par>
                                <p:cTn id="25" presetID="16" presetClass="entr" presetSubtype="21" fill="hold" nodeType="withEffect">
                                  <p:stCondLst>
                                    <p:cond delay="0"/>
                                  </p:stCondLst>
                                  <p:childTnLst>
                                    <p:set>
                                      <p:cBhvr>
                                        <p:cTn id="26" dur="1" fill="hold">
                                          <p:stCondLst>
                                            <p:cond delay="0"/>
                                          </p:stCondLst>
                                        </p:cTn>
                                        <p:tgtEl>
                                          <p:spTgt spid="88"/>
                                        </p:tgtEl>
                                        <p:attrNameLst>
                                          <p:attrName>style.visibility</p:attrName>
                                        </p:attrNameLst>
                                      </p:cBhvr>
                                      <p:to>
                                        <p:strVal val="visible"/>
                                      </p:to>
                                    </p:set>
                                    <p:animEffect transition="in" filter="barn(inVertical)">
                                      <p:cBhvr>
                                        <p:cTn id="27" dur="500"/>
                                        <p:tgtEl>
                                          <p:spTgt spid="88"/>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117"/>
                                        </p:tgtEl>
                                        <p:attrNameLst>
                                          <p:attrName>style.visibility</p:attrName>
                                        </p:attrNameLst>
                                      </p:cBhvr>
                                      <p:to>
                                        <p:strVal val="visible"/>
                                      </p:to>
                                    </p:set>
                                    <p:animEffect transition="in" filter="barn(inVertical)">
                                      <p:cBhvr>
                                        <p:cTn id="30" dur="500"/>
                                        <p:tgtEl>
                                          <p:spTgt spid="117"/>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104"/>
                                        </p:tgtEl>
                                        <p:attrNameLst>
                                          <p:attrName>style.visibility</p:attrName>
                                        </p:attrNameLst>
                                      </p:cBhvr>
                                      <p:to>
                                        <p:strVal val="visible"/>
                                      </p:to>
                                    </p:set>
                                    <p:animEffect transition="in" filter="barn(inVertical)">
                                      <p:cBhvr>
                                        <p:cTn id="35" dur="500"/>
                                        <p:tgtEl>
                                          <p:spTgt spid="104"/>
                                        </p:tgtEl>
                                      </p:cBhvr>
                                    </p:animEffect>
                                  </p:childTnLst>
                                </p:cTn>
                              </p:par>
                              <p:par>
                                <p:cTn id="36" presetID="16" presetClass="entr" presetSubtype="21" fill="hold" nodeType="withEffect">
                                  <p:stCondLst>
                                    <p:cond delay="0"/>
                                  </p:stCondLst>
                                  <p:childTnLst>
                                    <p:set>
                                      <p:cBhvr>
                                        <p:cTn id="37" dur="1" fill="hold">
                                          <p:stCondLst>
                                            <p:cond delay="0"/>
                                          </p:stCondLst>
                                        </p:cTn>
                                        <p:tgtEl>
                                          <p:spTgt spid="79"/>
                                        </p:tgtEl>
                                        <p:attrNameLst>
                                          <p:attrName>style.visibility</p:attrName>
                                        </p:attrNameLst>
                                      </p:cBhvr>
                                      <p:to>
                                        <p:strVal val="visible"/>
                                      </p:to>
                                    </p:set>
                                    <p:animEffect transition="in" filter="barn(inVertical)">
                                      <p:cBhvr>
                                        <p:cTn id="38" dur="500"/>
                                        <p:tgtEl>
                                          <p:spTgt spid="79"/>
                                        </p:tgtEl>
                                      </p:cBhvr>
                                    </p:animEffect>
                                  </p:childTnLst>
                                </p:cTn>
                              </p:par>
                              <p:par>
                                <p:cTn id="39" presetID="16" presetClass="entr" presetSubtype="21" fill="hold" grpId="0" nodeType="withEffect">
                                  <p:stCondLst>
                                    <p:cond delay="0"/>
                                  </p:stCondLst>
                                  <p:childTnLst>
                                    <p:set>
                                      <p:cBhvr>
                                        <p:cTn id="40" dur="1" fill="hold">
                                          <p:stCondLst>
                                            <p:cond delay="0"/>
                                          </p:stCondLst>
                                        </p:cTn>
                                        <p:tgtEl>
                                          <p:spTgt spid="119"/>
                                        </p:tgtEl>
                                        <p:attrNameLst>
                                          <p:attrName>style.visibility</p:attrName>
                                        </p:attrNameLst>
                                      </p:cBhvr>
                                      <p:to>
                                        <p:strVal val="visible"/>
                                      </p:to>
                                    </p:set>
                                    <p:animEffect transition="in" filter="barn(inVertical)">
                                      <p:cBhvr>
                                        <p:cTn id="41" dur="500"/>
                                        <p:tgtEl>
                                          <p:spTgt spid="119"/>
                                        </p:tgtEl>
                                      </p:cBhvr>
                                    </p:animEffect>
                                  </p:childTnLst>
                                </p:cTn>
                              </p:par>
                              <p:par>
                                <p:cTn id="42" presetID="16" presetClass="entr" presetSubtype="21" fill="hold" nodeType="withEffect">
                                  <p:stCondLst>
                                    <p:cond delay="0"/>
                                  </p:stCondLst>
                                  <p:childTnLst>
                                    <p:set>
                                      <p:cBhvr>
                                        <p:cTn id="43" dur="1" fill="hold">
                                          <p:stCondLst>
                                            <p:cond delay="0"/>
                                          </p:stCondLst>
                                        </p:cTn>
                                        <p:tgtEl>
                                          <p:spTgt spid="76"/>
                                        </p:tgtEl>
                                        <p:attrNameLst>
                                          <p:attrName>style.visibility</p:attrName>
                                        </p:attrNameLst>
                                      </p:cBhvr>
                                      <p:to>
                                        <p:strVal val="visible"/>
                                      </p:to>
                                    </p:set>
                                    <p:animEffect transition="in" filter="barn(inVertical)">
                                      <p:cBhvr>
                                        <p:cTn id="44"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101" grpId="0"/>
      <p:bldP spid="104" grpId="0"/>
      <p:bldP spid="105" grpId="0"/>
      <p:bldP spid="117" grpId="0"/>
      <p:bldP spid="1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23579"/>
            <a:ext cx="2133600" cy="1567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9" name="Group 40"/>
          <p:cNvGrpSpPr/>
          <p:nvPr/>
        </p:nvGrpSpPr>
        <p:grpSpPr bwMode="auto">
          <a:xfrm>
            <a:off x="2514601" y="-400049"/>
            <a:ext cx="5763760" cy="5334000"/>
            <a:chOff x="762000" y="-380773"/>
            <a:chExt cx="7620000" cy="7619773"/>
          </a:xfrm>
          <a:solidFill>
            <a:sysClr val="windowText" lastClr="000000"/>
          </a:solidFill>
          <a:scene3d>
            <a:camera prst="isometricTopUp">
              <a:rot lat="19632132" lon="19192752" rev="3436056"/>
            </a:camera>
            <a:lightRig rig="threePt" dir="t"/>
          </a:scene3d>
        </p:grpSpPr>
        <p:sp>
          <p:nvSpPr>
            <p:cNvPr id="27" name="Oval 20"/>
            <p:cNvSpPr/>
            <p:nvPr/>
          </p:nvSpPr>
          <p:spPr>
            <a:xfrm>
              <a:off x="931210" y="3842645"/>
              <a:ext cx="3176387" cy="3052804"/>
            </a:xfrm>
            <a:custGeom>
              <a:avLst/>
              <a:gdLst/>
              <a:ahLst/>
              <a:cxnLst/>
              <a:rect l="l" t="t" r="r" b="b"/>
              <a:pathLst>
                <a:path w="3176387" h="3052804">
                  <a:moveTo>
                    <a:pt x="2657239" y="0"/>
                  </a:moveTo>
                  <a:cubicBezTo>
                    <a:pt x="2757877" y="239217"/>
                    <a:pt x="2943287" y="433982"/>
                    <a:pt x="3176387" y="545640"/>
                  </a:cubicBezTo>
                  <a:lnTo>
                    <a:pt x="2060125" y="3052804"/>
                  </a:lnTo>
                  <a:cubicBezTo>
                    <a:pt x="1079224" y="2606012"/>
                    <a:pt x="321792" y="1754610"/>
                    <a:pt x="0" y="712005"/>
                  </a:cubicBezTo>
                  <a:close/>
                </a:path>
              </a:pathLst>
            </a:custGeom>
            <a:gradFill flip="none" rotWithShape="1">
              <a:gsLst>
                <a:gs pos="0">
                  <a:srgbClr val="008206"/>
                </a:gs>
                <a:gs pos="100000">
                  <a:srgbClr val="99D927"/>
                </a:gs>
              </a:gsLst>
              <a:lin ang="18600000" scaled="0"/>
              <a:tileRect/>
            </a:gradFill>
            <a:ln w="12700" cap="flat" cmpd="sng" algn="ctr">
              <a:noFill/>
              <a:prstDash val="solid"/>
            </a:ln>
            <a:effectLst/>
            <a:sp3d extrusionH="203200">
              <a:bevelT w="63500" h="38100"/>
              <a:bevelB w="38100" h="38100"/>
            </a:sp3d>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prstClr val="white"/>
                </a:solidFill>
                <a:effectLst/>
                <a:uLnTx/>
                <a:uFillTx/>
                <a:latin typeface="Times New Roman" pitchFamily="18" charset="0"/>
                <a:ea typeface="Microsoft YaHei"/>
                <a:cs typeface="Times New Roman" pitchFamily="18" charset="0"/>
              </a:endParaRPr>
            </a:p>
          </p:txBody>
        </p:sp>
        <p:sp>
          <p:nvSpPr>
            <p:cNvPr id="28" name="Oval 20"/>
            <p:cNvSpPr/>
            <p:nvPr/>
          </p:nvSpPr>
          <p:spPr>
            <a:xfrm>
              <a:off x="762000" y="1309401"/>
              <a:ext cx="2869214" cy="3094185"/>
            </a:xfrm>
            <a:custGeom>
              <a:avLst/>
              <a:gdLst/>
              <a:ahLst/>
              <a:cxnLst/>
              <a:rect l="l" t="t" r="r" b="b"/>
              <a:pathLst>
                <a:path w="2869214" h="3094185">
                  <a:moveTo>
                    <a:pt x="643888" y="0"/>
                  </a:moveTo>
                  <a:lnTo>
                    <a:pt x="2869214" y="1616794"/>
                  </a:lnTo>
                  <a:cubicBezTo>
                    <a:pt x="2788709" y="1766498"/>
                    <a:pt x="2743200" y="1937735"/>
                    <a:pt x="2743200" y="2119600"/>
                  </a:cubicBezTo>
                  <a:cubicBezTo>
                    <a:pt x="2743200" y="2210907"/>
                    <a:pt x="2754671" y="2299534"/>
                    <a:pt x="2777524" y="2383795"/>
                  </a:cubicBezTo>
                  <a:lnTo>
                    <a:pt x="126312" y="3094185"/>
                  </a:lnTo>
                  <a:cubicBezTo>
                    <a:pt x="43729" y="2783200"/>
                    <a:pt x="0" y="2456507"/>
                    <a:pt x="0" y="2119600"/>
                  </a:cubicBezTo>
                  <a:cubicBezTo>
                    <a:pt x="0" y="1335038"/>
                    <a:pt x="237140" y="605863"/>
                    <a:pt x="643888" y="0"/>
                  </a:cubicBezTo>
                  <a:close/>
                </a:path>
              </a:pathLst>
            </a:custGeom>
            <a:gradFill>
              <a:gsLst>
                <a:gs pos="0">
                  <a:srgbClr val="00297A"/>
                </a:gs>
                <a:gs pos="100000">
                  <a:srgbClr val="0070C0"/>
                </a:gs>
              </a:gsLst>
              <a:lin ang="16200000" scaled="1"/>
            </a:gradFill>
            <a:ln w="12700" cap="flat" cmpd="sng" algn="ctr">
              <a:noFill/>
              <a:prstDash val="solid"/>
            </a:ln>
            <a:effectLst/>
            <a:sp3d extrusionH="203200">
              <a:bevelT w="63500" h="38100"/>
              <a:bevelB w="38100" h="38100"/>
            </a:sp3d>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prstClr val="white"/>
                </a:solidFill>
                <a:effectLst/>
                <a:uLnTx/>
                <a:uFillTx/>
                <a:latin typeface="Times New Roman" pitchFamily="18" charset="0"/>
                <a:ea typeface="Microsoft YaHei"/>
                <a:cs typeface="Times New Roman" pitchFamily="18" charset="0"/>
              </a:endParaRPr>
            </a:p>
          </p:txBody>
        </p:sp>
        <p:sp>
          <p:nvSpPr>
            <p:cNvPr id="29" name="Oval 20"/>
            <p:cNvSpPr/>
            <p:nvPr/>
          </p:nvSpPr>
          <p:spPr>
            <a:xfrm>
              <a:off x="3132771" y="4388724"/>
              <a:ext cx="3148562" cy="2850276"/>
            </a:xfrm>
            <a:custGeom>
              <a:avLst/>
              <a:gdLst/>
              <a:ahLst/>
              <a:cxnLst/>
              <a:rect l="l" t="t" r="r" b="b"/>
              <a:pathLst>
                <a:path w="3148562" h="2850276">
                  <a:moveTo>
                    <a:pt x="1902722" y="0"/>
                  </a:moveTo>
                  <a:lnTo>
                    <a:pt x="3148562" y="2445099"/>
                  </a:lnTo>
                  <a:cubicBezTo>
                    <a:pt x="2634844" y="2704651"/>
                    <a:pt x="2054043" y="2850276"/>
                    <a:pt x="1439229" y="2850276"/>
                  </a:cubicBezTo>
                  <a:cubicBezTo>
                    <a:pt x="929847" y="2850276"/>
                    <a:pt x="443813" y="2750314"/>
                    <a:pt x="0" y="2568135"/>
                  </a:cubicBezTo>
                  <a:lnTo>
                    <a:pt x="1117776" y="57571"/>
                  </a:lnTo>
                  <a:cubicBezTo>
                    <a:pt x="1219171" y="89802"/>
                    <a:pt x="1327183" y="107076"/>
                    <a:pt x="1439229" y="107076"/>
                  </a:cubicBezTo>
                  <a:cubicBezTo>
                    <a:pt x="1605544" y="107076"/>
                    <a:pt x="1762969" y="69018"/>
                    <a:pt x="1902722" y="0"/>
                  </a:cubicBezTo>
                  <a:close/>
                </a:path>
              </a:pathLst>
            </a:custGeom>
            <a:gradFill>
              <a:gsLst>
                <a:gs pos="0">
                  <a:srgbClr val="8064A2">
                    <a:shade val="51000"/>
                    <a:satMod val="130000"/>
                  </a:srgbClr>
                </a:gs>
                <a:gs pos="80000">
                  <a:srgbClr val="8064A2">
                    <a:shade val="93000"/>
                    <a:satMod val="130000"/>
                  </a:srgbClr>
                </a:gs>
                <a:gs pos="100000">
                  <a:srgbClr val="8064A2">
                    <a:shade val="94000"/>
                    <a:satMod val="135000"/>
                  </a:srgbClr>
                </a:gs>
              </a:gsLst>
              <a:lin ang="16200000" scaled="0"/>
            </a:gradFill>
            <a:ln w="12700" cap="flat" cmpd="sng" algn="ctr">
              <a:noFill/>
              <a:prstDash val="solid"/>
            </a:ln>
            <a:effectLst/>
            <a:sp3d extrusionH="203200">
              <a:bevelT w="63500" h="38100"/>
              <a:bevelB w="38100" h="38100"/>
            </a:sp3d>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prstClr val="white"/>
                </a:solidFill>
                <a:effectLst/>
                <a:uLnTx/>
                <a:uFillTx/>
                <a:latin typeface="Times New Roman" pitchFamily="18" charset="0"/>
                <a:ea typeface="Microsoft YaHei"/>
                <a:cs typeface="Times New Roman" pitchFamily="18" charset="0"/>
              </a:endParaRPr>
            </a:p>
          </p:txBody>
        </p:sp>
        <p:sp>
          <p:nvSpPr>
            <p:cNvPr id="30" name="Oval 20"/>
            <p:cNvSpPr/>
            <p:nvPr/>
          </p:nvSpPr>
          <p:spPr>
            <a:xfrm>
              <a:off x="5160081" y="3661641"/>
              <a:ext cx="3136375" cy="3106096"/>
            </a:xfrm>
            <a:custGeom>
              <a:avLst/>
              <a:gdLst/>
              <a:ahLst/>
              <a:cxnLst/>
              <a:rect l="l" t="t" r="r" b="b"/>
              <a:pathLst>
                <a:path w="3136375" h="3106096">
                  <a:moveTo>
                    <a:pt x="452510" y="0"/>
                  </a:moveTo>
                  <a:lnTo>
                    <a:pt x="3136375" y="570473"/>
                  </a:lnTo>
                  <a:cubicBezTo>
                    <a:pt x="2902565" y="1663466"/>
                    <a:pt x="2199334" y="2582325"/>
                    <a:pt x="1247848" y="3106096"/>
                  </a:cubicBezTo>
                  <a:lnTo>
                    <a:pt x="0" y="657056"/>
                  </a:lnTo>
                  <a:cubicBezTo>
                    <a:pt x="226554" y="507518"/>
                    <a:pt x="392378" y="273613"/>
                    <a:pt x="452510" y="0"/>
                  </a:cubicBezTo>
                  <a:close/>
                </a:path>
              </a:pathLst>
            </a:custGeom>
            <a:gradFill>
              <a:gsLst>
                <a:gs pos="0">
                  <a:srgbClr val="E94343"/>
                </a:gs>
                <a:gs pos="100000">
                  <a:srgbClr val="C00000"/>
                </a:gs>
              </a:gsLst>
              <a:path path="circle">
                <a:fillToRect l="50000" t="50000" r="50000" b="50000"/>
              </a:path>
            </a:gradFill>
            <a:ln w="12700" cap="flat" cmpd="sng" algn="ctr">
              <a:noFill/>
              <a:prstDash val="solid"/>
            </a:ln>
            <a:effectLst/>
            <a:sp3d extrusionH="203200">
              <a:bevelT w="63500" h="38100"/>
              <a:bevelB w="38100" h="38100"/>
            </a:sp3d>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prstClr val="white"/>
                </a:solidFill>
                <a:effectLst/>
                <a:uLnTx/>
                <a:uFillTx/>
                <a:latin typeface="Times New Roman" pitchFamily="18" charset="0"/>
                <a:ea typeface="Microsoft YaHei"/>
                <a:cs typeface="Times New Roman" pitchFamily="18" charset="0"/>
              </a:endParaRPr>
            </a:p>
          </p:txBody>
        </p:sp>
        <p:sp>
          <p:nvSpPr>
            <p:cNvPr id="31" name="Oval 20"/>
            <p:cNvSpPr/>
            <p:nvPr/>
          </p:nvSpPr>
          <p:spPr>
            <a:xfrm>
              <a:off x="5395832" y="1025515"/>
              <a:ext cx="2986168" cy="3054948"/>
            </a:xfrm>
            <a:custGeom>
              <a:avLst/>
              <a:gdLst/>
              <a:ahLst/>
              <a:cxnLst/>
              <a:rect l="l" t="t" r="r" b="b"/>
              <a:pathLst>
                <a:path w="2986168" h="3054948">
                  <a:moveTo>
                    <a:pt x="2131127" y="0"/>
                  </a:moveTo>
                  <a:cubicBezTo>
                    <a:pt x="2666007" y="655042"/>
                    <a:pt x="2986168" y="1491875"/>
                    <a:pt x="2986168" y="2403485"/>
                  </a:cubicBezTo>
                  <a:cubicBezTo>
                    <a:pt x="2986168" y="2625658"/>
                    <a:pt x="2967152" y="2843388"/>
                    <a:pt x="2929547" y="3054948"/>
                  </a:cubicBezTo>
                  <a:lnTo>
                    <a:pt x="238951" y="2483044"/>
                  </a:lnTo>
                  <a:cubicBezTo>
                    <a:pt x="241981" y="2456831"/>
                    <a:pt x="242968" y="2430273"/>
                    <a:pt x="242968" y="2403485"/>
                  </a:cubicBezTo>
                  <a:cubicBezTo>
                    <a:pt x="242968" y="2146102"/>
                    <a:pt x="151819" y="1910007"/>
                    <a:pt x="0" y="1725753"/>
                  </a:cubicBezTo>
                  <a:close/>
                </a:path>
              </a:pathLst>
            </a:custGeom>
            <a:gradFill>
              <a:gsLst>
                <a:gs pos="0">
                  <a:srgbClr val="4BACC6">
                    <a:shade val="51000"/>
                    <a:satMod val="130000"/>
                  </a:srgbClr>
                </a:gs>
                <a:gs pos="80000">
                  <a:srgbClr val="4BACC6">
                    <a:shade val="93000"/>
                    <a:satMod val="130000"/>
                  </a:srgbClr>
                </a:gs>
                <a:gs pos="100000">
                  <a:srgbClr val="4BACC6">
                    <a:shade val="94000"/>
                    <a:satMod val="135000"/>
                  </a:srgbClr>
                </a:gs>
              </a:gsLst>
              <a:lin ang="16200000" scaled="0"/>
            </a:gradFill>
            <a:ln w="12700" cap="flat" cmpd="sng" algn="ctr">
              <a:noFill/>
              <a:prstDash val="solid"/>
            </a:ln>
            <a:effectLst/>
            <a:sp3d extrusionH="203200">
              <a:bevelT w="63500" h="38100"/>
              <a:bevelB w="38100" h="38100"/>
            </a:sp3d>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prstClr val="white"/>
                </a:solidFill>
                <a:effectLst/>
                <a:uLnTx/>
                <a:uFillTx/>
                <a:latin typeface="Times New Roman" pitchFamily="18" charset="0"/>
                <a:ea typeface="Microsoft YaHei"/>
                <a:cs typeface="Times New Roman" pitchFamily="18" charset="0"/>
              </a:endParaRPr>
            </a:p>
          </p:txBody>
        </p:sp>
        <p:sp>
          <p:nvSpPr>
            <p:cNvPr id="32" name="Oval 20"/>
            <p:cNvSpPr/>
            <p:nvPr/>
          </p:nvSpPr>
          <p:spPr>
            <a:xfrm>
              <a:off x="4580930" y="-380773"/>
              <a:ext cx="2856349" cy="3033241"/>
            </a:xfrm>
            <a:custGeom>
              <a:avLst/>
              <a:gdLst/>
              <a:ahLst/>
              <a:cxnLst/>
              <a:rect l="l" t="t" r="r" b="b"/>
              <a:pathLst>
                <a:path w="2856349" h="3033241">
                  <a:moveTo>
                    <a:pt x="0" y="0"/>
                  </a:moveTo>
                  <a:cubicBezTo>
                    <a:pt x="1140104" y="2400"/>
                    <a:pt x="2162576" y="505781"/>
                    <a:pt x="2856349" y="1304066"/>
                  </a:cubicBezTo>
                  <a:lnTo>
                    <a:pt x="720996" y="3033241"/>
                  </a:lnTo>
                  <a:cubicBezTo>
                    <a:pt x="532840" y="2854846"/>
                    <a:pt x="279204" y="2745301"/>
                    <a:pt x="0" y="2743425"/>
                  </a:cubicBezTo>
                  <a:close/>
                </a:path>
              </a:pathLst>
            </a:custGeom>
            <a:gradFill>
              <a:gsLst>
                <a:gs pos="0">
                  <a:srgbClr val="9BBB59">
                    <a:shade val="51000"/>
                    <a:satMod val="130000"/>
                  </a:srgbClr>
                </a:gs>
                <a:gs pos="80000">
                  <a:srgbClr val="9BBB59">
                    <a:shade val="93000"/>
                    <a:satMod val="130000"/>
                  </a:srgbClr>
                </a:gs>
                <a:gs pos="100000">
                  <a:srgbClr val="9BBB59">
                    <a:shade val="94000"/>
                    <a:satMod val="135000"/>
                  </a:srgbClr>
                </a:gs>
              </a:gsLst>
              <a:lin ang="16200000" scaled="0"/>
            </a:gradFill>
            <a:ln w="12700" cap="flat" cmpd="sng" algn="ctr">
              <a:noFill/>
              <a:prstDash val="solid"/>
            </a:ln>
            <a:effectLst/>
            <a:sp3d extrusionH="203200">
              <a:bevelT w="63500" h="38100"/>
              <a:bevelB w="38100" h="38100"/>
            </a:sp3d>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dirty="0">
                <a:ln>
                  <a:noFill/>
                </a:ln>
                <a:solidFill>
                  <a:prstClr val="white"/>
                </a:solidFill>
                <a:effectLst/>
                <a:uLnTx/>
                <a:uFillTx/>
                <a:latin typeface="Times New Roman" pitchFamily="18" charset="0"/>
                <a:ea typeface="Microsoft YaHei"/>
                <a:cs typeface="Times New Roman" pitchFamily="18" charset="0"/>
              </a:endParaRPr>
            </a:p>
          </p:txBody>
        </p:sp>
        <p:sp>
          <p:nvSpPr>
            <p:cNvPr id="33" name="Oval 20"/>
            <p:cNvSpPr/>
            <p:nvPr/>
          </p:nvSpPr>
          <p:spPr>
            <a:xfrm>
              <a:off x="1497827" y="-367450"/>
              <a:ext cx="2908900" cy="3163194"/>
            </a:xfrm>
            <a:custGeom>
              <a:avLst/>
              <a:gdLst/>
              <a:ahLst/>
              <a:cxnLst/>
              <a:rect l="l" t="t" r="r" b="b"/>
              <a:pathLst>
                <a:path w="2908900" h="3163194">
                  <a:moveTo>
                    <a:pt x="2765107" y="0"/>
                  </a:moveTo>
                  <a:lnTo>
                    <a:pt x="2908900" y="2743735"/>
                  </a:lnTo>
                  <a:cubicBezTo>
                    <a:pt x="2625592" y="2786495"/>
                    <a:pt x="2379340" y="2941906"/>
                    <a:pt x="2217083" y="3163194"/>
                  </a:cubicBezTo>
                  <a:lnTo>
                    <a:pt x="0" y="1552389"/>
                  </a:lnTo>
                  <a:cubicBezTo>
                    <a:pt x="632641" y="680140"/>
                    <a:pt x="1628454" y="90080"/>
                    <a:pt x="2765107" y="0"/>
                  </a:cubicBezTo>
                  <a:close/>
                </a:path>
              </a:pathLst>
            </a:custGeom>
            <a:gradFill>
              <a:gsLst>
                <a:gs pos="0">
                  <a:srgbClr val="F79646">
                    <a:lumMod val="75000"/>
                  </a:srgbClr>
                </a:gs>
                <a:gs pos="100000">
                  <a:srgbClr val="FFC000"/>
                </a:gs>
              </a:gsLst>
              <a:lin ang="3600000" scaled="0"/>
            </a:gradFill>
            <a:ln w="12700" cap="flat" cmpd="sng" algn="ctr">
              <a:noFill/>
              <a:prstDash val="solid"/>
            </a:ln>
            <a:effectLst/>
            <a:sp3d extrusionH="203200">
              <a:bevelT w="63500" h="38100"/>
              <a:bevelB w="38100" h="38100"/>
            </a:sp3d>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prstClr val="white"/>
                </a:solidFill>
                <a:effectLst/>
                <a:uLnTx/>
                <a:uFillTx/>
                <a:latin typeface="Times New Roman" pitchFamily="18" charset="0"/>
                <a:ea typeface="Microsoft YaHei"/>
                <a:cs typeface="Times New Roman" pitchFamily="18" charset="0"/>
              </a:endParaRPr>
            </a:p>
          </p:txBody>
        </p:sp>
      </p:grpSp>
      <p:sp>
        <p:nvSpPr>
          <p:cNvPr id="20" name="TextBox 41"/>
          <p:cNvSpPr txBox="1"/>
          <p:nvPr/>
        </p:nvSpPr>
        <p:spPr bwMode="auto">
          <a:xfrm>
            <a:off x="3962400" y="666750"/>
            <a:ext cx="1624119" cy="1015663"/>
          </a:xfrm>
          <a:prstGeom prst="rect">
            <a:avLst/>
          </a:prstGeom>
          <a:noFill/>
          <a:scene3d>
            <a:camera prst="orthographicFront">
              <a:rot lat="20196051" lon="1312816" rev="21056291"/>
            </a:camera>
            <a:lightRig rig="threePt" dir="t"/>
          </a:scene3d>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err="1" smtClean="0">
                <a:ln>
                  <a:noFill/>
                </a:ln>
                <a:solidFill>
                  <a:srgbClr val="FFFFFF"/>
                </a:solidFill>
                <a:effectLst>
                  <a:outerShdw blurRad="38100" dist="38100" dir="2700000" algn="tl" rotWithShape="0">
                    <a:prstClr val="black">
                      <a:alpha val="40000"/>
                    </a:prstClr>
                  </a:outerShdw>
                </a:effectLst>
                <a:uLnTx/>
                <a:uFillTx/>
                <a:latin typeface="Times New Roman" pitchFamily="18" charset="0"/>
                <a:ea typeface="Kozuka Gothic Pro M" pitchFamily="34" charset="-128"/>
                <a:cs typeface="Times New Roman" pitchFamily="18" charset="0"/>
              </a:rPr>
              <a:t>Thanh</a:t>
            </a:r>
            <a:r>
              <a:rPr kumimoji="0" lang="en-US" sz="2000" b="1" i="0" u="none" strike="noStrike" kern="0" cap="none" spc="0" normalizeH="0" baseline="0" noProof="0" dirty="0" smtClean="0">
                <a:ln>
                  <a:noFill/>
                </a:ln>
                <a:solidFill>
                  <a:srgbClr val="FFFFFF"/>
                </a:solidFill>
                <a:effectLst>
                  <a:outerShdw blurRad="38100" dist="38100" dir="2700000" algn="tl" rotWithShape="0">
                    <a:prstClr val="black">
                      <a:alpha val="40000"/>
                    </a:prstClr>
                  </a:outerShdw>
                </a:effectLst>
                <a:uLnTx/>
                <a:uFillTx/>
                <a:latin typeface="Times New Roman" pitchFamily="18" charset="0"/>
                <a:ea typeface="Kozuka Gothic Pro M" pitchFamily="34" charset="-128"/>
                <a:cs typeface="Times New Roman" pitchFamily="18" charset="0"/>
              </a:rPr>
              <a:t> </a:t>
            </a:r>
            <a:r>
              <a:rPr kumimoji="0" lang="en-US" sz="2000" b="1" i="0" u="none" strike="noStrike" kern="0" cap="none" spc="0" normalizeH="0" baseline="0" noProof="0" dirty="0" err="1" smtClean="0">
                <a:ln>
                  <a:noFill/>
                </a:ln>
                <a:solidFill>
                  <a:srgbClr val="FFFFFF"/>
                </a:solidFill>
                <a:effectLst>
                  <a:outerShdw blurRad="38100" dist="38100" dir="2700000" algn="tl" rotWithShape="0">
                    <a:prstClr val="black">
                      <a:alpha val="40000"/>
                    </a:prstClr>
                  </a:outerShdw>
                </a:effectLst>
                <a:uLnTx/>
                <a:uFillTx/>
                <a:latin typeface="Times New Roman" pitchFamily="18" charset="0"/>
                <a:ea typeface="Kozuka Gothic Pro M" pitchFamily="34" charset="-128"/>
                <a:cs typeface="Times New Roman" pitchFamily="18" charset="0"/>
              </a:rPr>
              <a:t>tra</a:t>
            </a:r>
            <a:r>
              <a:rPr kumimoji="0" lang="en-US" sz="2000" b="1" i="0" u="none" strike="noStrike" kern="0" cap="none" spc="0" normalizeH="0" noProof="0" dirty="0" smtClean="0">
                <a:ln>
                  <a:noFill/>
                </a:ln>
                <a:solidFill>
                  <a:srgbClr val="FFFFFF"/>
                </a:solidFill>
                <a:effectLst>
                  <a:outerShdw blurRad="38100" dist="38100" dir="2700000" algn="tl" rotWithShape="0">
                    <a:prstClr val="black">
                      <a:alpha val="40000"/>
                    </a:prstClr>
                  </a:outerShdw>
                </a:effectLst>
                <a:uLnTx/>
                <a:uFillTx/>
                <a:latin typeface="Times New Roman" pitchFamily="18" charset="0"/>
                <a:ea typeface="Kozuka Gothic Pro M" pitchFamily="34" charset="-128"/>
                <a:cs typeface="Times New Roman" pitchFamily="18" charset="0"/>
              </a:rPr>
              <a:t> </a:t>
            </a:r>
            <a:r>
              <a:rPr kumimoji="0" lang="en-US" sz="2000" b="1" i="0" u="none" strike="noStrike" kern="0" cap="none" spc="0" normalizeH="0" noProof="0" dirty="0" err="1" smtClean="0">
                <a:ln>
                  <a:noFill/>
                </a:ln>
                <a:solidFill>
                  <a:srgbClr val="FFFFFF"/>
                </a:solidFill>
                <a:effectLst>
                  <a:outerShdw blurRad="38100" dist="38100" dir="2700000" algn="tl" rotWithShape="0">
                    <a:prstClr val="black">
                      <a:alpha val="40000"/>
                    </a:prstClr>
                  </a:outerShdw>
                </a:effectLst>
                <a:uLnTx/>
                <a:uFillTx/>
                <a:latin typeface="Times New Roman" pitchFamily="18" charset="0"/>
                <a:ea typeface="Kozuka Gothic Pro M" pitchFamily="34" charset="-128"/>
                <a:cs typeface="Times New Roman" pitchFamily="18" charset="0"/>
              </a:rPr>
              <a:t>cá</a:t>
            </a:r>
            <a:r>
              <a:rPr kumimoji="0" lang="en-US" sz="2000" b="1" i="0" u="none" strike="noStrike" kern="0" cap="none" spc="0" normalizeH="0" noProof="0" dirty="0" smtClean="0">
                <a:ln>
                  <a:noFill/>
                </a:ln>
                <a:solidFill>
                  <a:srgbClr val="FFFFFF"/>
                </a:solidFill>
                <a:effectLst>
                  <a:outerShdw blurRad="38100" dist="38100" dir="2700000" algn="tl" rotWithShape="0">
                    <a:prstClr val="black">
                      <a:alpha val="40000"/>
                    </a:prstClr>
                  </a:outerShdw>
                </a:effectLst>
                <a:uLnTx/>
                <a:uFillTx/>
                <a:latin typeface="Times New Roman" pitchFamily="18" charset="0"/>
                <a:ea typeface="Kozuka Gothic Pro M" pitchFamily="34" charset="-128"/>
                <a:cs typeface="Times New Roman" pitchFamily="18" charset="0"/>
              </a:rPr>
              <a:t> da </a:t>
            </a:r>
            <a:r>
              <a:rPr kumimoji="0" lang="en-US" sz="2000" b="1" i="0" u="none" strike="noStrike" kern="0" cap="none" spc="0" normalizeH="0" noProof="0" dirty="0" err="1" smtClean="0">
                <a:ln>
                  <a:noFill/>
                </a:ln>
                <a:solidFill>
                  <a:srgbClr val="FFFFFF"/>
                </a:solidFill>
                <a:effectLst>
                  <a:outerShdw blurRad="38100" dist="38100" dir="2700000" algn="tl" rotWithShape="0">
                    <a:prstClr val="black">
                      <a:alpha val="40000"/>
                    </a:prstClr>
                  </a:outerShdw>
                </a:effectLst>
                <a:uLnTx/>
                <a:uFillTx/>
                <a:latin typeface="Times New Roman" pitchFamily="18" charset="0"/>
                <a:ea typeface="Kozuka Gothic Pro M" pitchFamily="34" charset="-128"/>
                <a:cs typeface="Times New Roman" pitchFamily="18" charset="0"/>
              </a:rPr>
              <a:t>trơn</a:t>
            </a:r>
            <a:r>
              <a:rPr kumimoji="0" lang="en-US" sz="2000" b="1" i="0" u="none" strike="noStrike" kern="0" cap="none" spc="0" normalizeH="0" noProof="0" dirty="0" smtClean="0">
                <a:ln>
                  <a:noFill/>
                </a:ln>
                <a:solidFill>
                  <a:srgbClr val="FFFFFF"/>
                </a:solidFill>
                <a:effectLst>
                  <a:outerShdw blurRad="38100" dist="38100" dir="2700000" algn="tl" rotWithShape="0">
                    <a:prstClr val="black">
                      <a:alpha val="40000"/>
                    </a:prstClr>
                  </a:outerShdw>
                </a:effectLst>
                <a:uLnTx/>
                <a:uFillTx/>
                <a:latin typeface="Times New Roman" pitchFamily="18" charset="0"/>
                <a:ea typeface="Kozuka Gothic Pro M" pitchFamily="34" charset="-128"/>
                <a:cs typeface="Times New Roman" pitchFamily="18" charset="0"/>
              </a:rPr>
              <a:t>. </a:t>
            </a:r>
            <a:r>
              <a:rPr lang="en-US" sz="2000" b="1" dirty="0" smtClean="0">
                <a:solidFill>
                  <a:srgbClr val="FFFFFF"/>
                </a:solidFill>
                <a:effectLst>
                  <a:outerShdw blurRad="38100" dist="38100" dir="2700000" algn="tl" rotWithShape="0">
                    <a:prstClr val="black">
                      <a:alpha val="40000"/>
                    </a:prstClr>
                  </a:outerShdw>
                </a:effectLst>
                <a:latin typeface="Times New Roman" pitchFamily="18" charset="0"/>
                <a:ea typeface="Kozuka Gothic Pro M" pitchFamily="34" charset="-128"/>
                <a:cs typeface="Times New Roman" pitchFamily="18" charset="0"/>
              </a:rPr>
              <a:t>SIMP</a:t>
            </a:r>
            <a:endParaRPr kumimoji="0" lang="en-US" sz="2000" b="1" i="0" u="none" strike="noStrike" kern="0" cap="none" spc="0" normalizeH="0" baseline="0" noProof="0" dirty="0">
              <a:ln>
                <a:noFill/>
              </a:ln>
              <a:solidFill>
                <a:srgbClr val="FFFFFF"/>
              </a:solidFill>
              <a:effectLst>
                <a:outerShdw blurRad="38100" dist="38100" dir="2700000" algn="tl" rotWithShape="0">
                  <a:prstClr val="black">
                    <a:alpha val="40000"/>
                  </a:prstClr>
                </a:outerShdw>
              </a:effectLst>
              <a:uLnTx/>
              <a:uFillTx/>
              <a:latin typeface="Times New Roman" pitchFamily="18" charset="0"/>
              <a:ea typeface="Kozuka Gothic Pro M" pitchFamily="34" charset="-128"/>
              <a:cs typeface="Times New Roman" pitchFamily="18" charset="0"/>
            </a:endParaRPr>
          </a:p>
        </p:txBody>
      </p:sp>
      <p:sp>
        <p:nvSpPr>
          <p:cNvPr id="21" name="TextBox 42"/>
          <p:cNvSpPr txBox="1"/>
          <p:nvPr/>
        </p:nvSpPr>
        <p:spPr bwMode="auto">
          <a:xfrm>
            <a:off x="6436900" y="1577251"/>
            <a:ext cx="1665135" cy="988022"/>
          </a:xfrm>
          <a:prstGeom prst="rect">
            <a:avLst/>
          </a:prstGeom>
          <a:noFill/>
          <a:scene3d>
            <a:camera prst="orthographicFront">
              <a:rot lat="20196051" lon="1312816" rev="21056291"/>
            </a:camera>
            <a:lightRig rig="threePt" dir="t"/>
          </a:scene3d>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err="1" smtClean="0">
                <a:ln>
                  <a:noFill/>
                </a:ln>
                <a:solidFill>
                  <a:srgbClr val="FFFFFF"/>
                </a:solidFill>
                <a:effectLst>
                  <a:outerShdw blurRad="38100" dist="38100" dir="2700000" algn="tl" rotWithShape="0">
                    <a:prstClr val="black">
                      <a:alpha val="40000"/>
                    </a:prstClr>
                  </a:outerShdw>
                </a:effectLst>
                <a:uLnTx/>
                <a:uFillTx/>
                <a:latin typeface="Times New Roman" pitchFamily="18" charset="0"/>
                <a:ea typeface="Kozuka Gothic Pro M" pitchFamily="34" charset="-128"/>
                <a:cs typeface="Times New Roman" pitchFamily="18" charset="0"/>
              </a:rPr>
              <a:t>Chương</a:t>
            </a:r>
            <a:r>
              <a:rPr kumimoji="0" lang="en-US" sz="2000" b="1" i="0" u="none" strike="noStrike" kern="0" cap="none" spc="0" normalizeH="0" noProof="0" dirty="0" smtClean="0">
                <a:ln>
                  <a:noFill/>
                </a:ln>
                <a:solidFill>
                  <a:srgbClr val="FFFFFF"/>
                </a:solidFill>
                <a:effectLst>
                  <a:outerShdw blurRad="38100" dist="38100" dir="2700000" algn="tl" rotWithShape="0">
                    <a:prstClr val="black">
                      <a:alpha val="40000"/>
                    </a:prstClr>
                  </a:outerShdw>
                </a:effectLst>
                <a:uLnTx/>
                <a:uFillTx/>
                <a:latin typeface="Times New Roman" pitchFamily="18" charset="0"/>
                <a:ea typeface="Kozuka Gothic Pro M" pitchFamily="34" charset="-128"/>
                <a:cs typeface="Times New Roman" pitchFamily="18" charset="0"/>
              </a:rPr>
              <a:t> </a:t>
            </a:r>
            <a:r>
              <a:rPr kumimoji="0" lang="en-US" sz="2000" b="1" i="0" u="none" strike="noStrike" kern="0" cap="none" spc="0" normalizeH="0" noProof="0" dirty="0" err="1" smtClean="0">
                <a:ln>
                  <a:noFill/>
                </a:ln>
                <a:solidFill>
                  <a:srgbClr val="FFFFFF"/>
                </a:solidFill>
                <a:effectLst>
                  <a:outerShdw blurRad="38100" dist="38100" dir="2700000" algn="tl" rotWithShape="0">
                    <a:prstClr val="black">
                      <a:alpha val="40000"/>
                    </a:prstClr>
                  </a:outerShdw>
                </a:effectLst>
                <a:uLnTx/>
                <a:uFillTx/>
                <a:latin typeface="Times New Roman" pitchFamily="18" charset="0"/>
                <a:ea typeface="Kozuka Gothic Pro M" pitchFamily="34" charset="-128"/>
                <a:cs typeface="Times New Roman" pitchFamily="18" charset="0"/>
              </a:rPr>
              <a:t>trình</a:t>
            </a:r>
            <a:r>
              <a:rPr kumimoji="0" lang="en-US" sz="2000" b="1" i="0" u="none" strike="noStrike" kern="0" cap="none" spc="0" normalizeH="0" noProof="0" dirty="0" smtClean="0">
                <a:ln>
                  <a:noFill/>
                </a:ln>
                <a:solidFill>
                  <a:srgbClr val="FFFFFF"/>
                </a:solidFill>
                <a:effectLst>
                  <a:outerShdw blurRad="38100" dist="38100" dir="2700000" algn="tl" rotWithShape="0">
                    <a:prstClr val="black">
                      <a:alpha val="40000"/>
                    </a:prstClr>
                  </a:outerShdw>
                </a:effectLst>
                <a:uLnTx/>
                <a:uFillTx/>
                <a:latin typeface="Times New Roman" pitchFamily="18" charset="0"/>
                <a:ea typeface="Kozuka Gothic Pro M" pitchFamily="34" charset="-128"/>
                <a:cs typeface="Times New Roman" pitchFamily="18" charset="0"/>
              </a:rPr>
              <a:t> an </a:t>
            </a:r>
            <a:r>
              <a:rPr kumimoji="0" lang="en-US" sz="2000" b="1" i="0" u="none" strike="noStrike" kern="0" cap="none" spc="0" normalizeH="0" noProof="0" dirty="0" err="1" smtClean="0">
                <a:ln>
                  <a:noFill/>
                </a:ln>
                <a:solidFill>
                  <a:srgbClr val="FFFFFF"/>
                </a:solidFill>
                <a:effectLst>
                  <a:outerShdw blurRad="38100" dist="38100" dir="2700000" algn="tl" rotWithShape="0">
                    <a:prstClr val="black">
                      <a:alpha val="40000"/>
                    </a:prstClr>
                  </a:outerShdw>
                </a:effectLst>
                <a:uLnTx/>
                <a:uFillTx/>
                <a:latin typeface="Times New Roman" pitchFamily="18" charset="0"/>
                <a:ea typeface="Kozuka Gothic Pro M" pitchFamily="34" charset="-128"/>
                <a:cs typeface="Times New Roman" pitchFamily="18" charset="0"/>
              </a:rPr>
              <a:t>toàn</a:t>
            </a:r>
            <a:r>
              <a:rPr kumimoji="0" lang="en-US" sz="2000" b="1" i="0" u="none" strike="noStrike" kern="0" cap="none" spc="0" normalizeH="0" noProof="0" dirty="0" smtClean="0">
                <a:ln>
                  <a:noFill/>
                </a:ln>
                <a:solidFill>
                  <a:srgbClr val="FFFFFF"/>
                </a:solidFill>
                <a:effectLst>
                  <a:outerShdw blurRad="38100" dist="38100" dir="2700000" algn="tl" rotWithShape="0">
                    <a:prstClr val="black">
                      <a:alpha val="40000"/>
                    </a:prstClr>
                  </a:outerShdw>
                </a:effectLst>
                <a:uLnTx/>
                <a:uFillTx/>
                <a:latin typeface="Times New Roman" pitchFamily="18" charset="0"/>
                <a:ea typeface="Kozuka Gothic Pro M" pitchFamily="34" charset="-128"/>
                <a:cs typeface="Times New Roman" pitchFamily="18" charset="0"/>
              </a:rPr>
              <a:t> </a:t>
            </a:r>
            <a:r>
              <a:rPr kumimoji="0" lang="en-US" sz="2000" b="1" i="0" u="none" strike="noStrike" kern="0" cap="none" spc="0" normalizeH="0" noProof="0" dirty="0" err="1" smtClean="0">
                <a:ln>
                  <a:noFill/>
                </a:ln>
                <a:solidFill>
                  <a:srgbClr val="FFFFFF"/>
                </a:solidFill>
                <a:effectLst>
                  <a:outerShdw blurRad="38100" dist="38100" dir="2700000" algn="tl" rotWithShape="0">
                    <a:prstClr val="black">
                      <a:alpha val="40000"/>
                    </a:prstClr>
                  </a:outerShdw>
                </a:effectLst>
                <a:uLnTx/>
                <a:uFillTx/>
                <a:latin typeface="Times New Roman" pitchFamily="18" charset="0"/>
                <a:ea typeface="Kozuka Gothic Pro M" pitchFamily="34" charset="-128"/>
                <a:cs typeface="Times New Roman" pitchFamily="18" charset="0"/>
              </a:rPr>
              <a:t>cá</a:t>
            </a:r>
            <a:r>
              <a:rPr kumimoji="0" lang="en-US" sz="2000" b="1" i="0" u="none" strike="noStrike" kern="0" cap="none" spc="0" normalizeH="0" noProof="0" dirty="0" smtClean="0">
                <a:ln>
                  <a:noFill/>
                </a:ln>
                <a:solidFill>
                  <a:srgbClr val="FFFFFF"/>
                </a:solidFill>
                <a:effectLst>
                  <a:outerShdw blurRad="38100" dist="38100" dir="2700000" algn="tl" rotWithShape="0">
                    <a:prstClr val="black">
                      <a:alpha val="40000"/>
                    </a:prstClr>
                  </a:outerShdw>
                </a:effectLst>
                <a:uLnTx/>
                <a:uFillTx/>
                <a:latin typeface="Times New Roman" pitchFamily="18" charset="0"/>
                <a:ea typeface="Kozuka Gothic Pro M" pitchFamily="34" charset="-128"/>
                <a:cs typeface="Times New Roman" pitchFamily="18" charset="0"/>
              </a:rPr>
              <a:t> </a:t>
            </a:r>
            <a:r>
              <a:rPr kumimoji="0" lang="en-US" sz="2000" b="1" i="0" u="none" strike="noStrike" kern="0" cap="none" spc="0" normalizeH="0" noProof="0" dirty="0" err="1" smtClean="0">
                <a:ln>
                  <a:noFill/>
                </a:ln>
                <a:solidFill>
                  <a:srgbClr val="FFFFFF"/>
                </a:solidFill>
                <a:effectLst>
                  <a:outerShdw blurRad="38100" dist="38100" dir="2700000" algn="tl" rotWithShape="0">
                    <a:prstClr val="black">
                      <a:alpha val="40000"/>
                    </a:prstClr>
                  </a:outerShdw>
                </a:effectLst>
                <a:uLnTx/>
                <a:uFillTx/>
                <a:latin typeface="Times New Roman" pitchFamily="18" charset="0"/>
                <a:ea typeface="Kozuka Gothic Pro M" pitchFamily="34" charset="-128"/>
                <a:cs typeface="Times New Roman" pitchFamily="18" charset="0"/>
              </a:rPr>
              <a:t>heo</a:t>
            </a:r>
            <a:endParaRPr kumimoji="0" lang="en-US" sz="2000" b="1" i="0" u="none" strike="noStrike" kern="0" cap="none" spc="0" normalizeH="0" baseline="0" noProof="0" dirty="0">
              <a:ln>
                <a:noFill/>
              </a:ln>
              <a:solidFill>
                <a:srgbClr val="FFFFFF"/>
              </a:solidFill>
              <a:effectLst>
                <a:outerShdw blurRad="38100" dist="38100" dir="2700000" algn="tl" rotWithShape="0">
                  <a:prstClr val="black">
                    <a:alpha val="40000"/>
                  </a:prstClr>
                </a:outerShdw>
              </a:effectLst>
              <a:uLnTx/>
              <a:uFillTx/>
              <a:latin typeface="Times New Roman" pitchFamily="18" charset="0"/>
              <a:ea typeface="Kozuka Gothic Pro M" pitchFamily="34" charset="-128"/>
              <a:cs typeface="Times New Roman" pitchFamily="18" charset="0"/>
            </a:endParaRPr>
          </a:p>
        </p:txBody>
      </p:sp>
      <p:sp>
        <p:nvSpPr>
          <p:cNvPr id="22" name="TextBox 43"/>
          <p:cNvSpPr txBox="1"/>
          <p:nvPr/>
        </p:nvSpPr>
        <p:spPr bwMode="auto">
          <a:xfrm>
            <a:off x="5586519" y="893473"/>
            <a:ext cx="1794857" cy="707886"/>
          </a:xfrm>
          <a:prstGeom prst="rect">
            <a:avLst/>
          </a:prstGeom>
          <a:noFill/>
          <a:scene3d>
            <a:camera prst="orthographicFront">
              <a:rot lat="20196051" lon="1312816" rev="21056291"/>
            </a:camera>
            <a:lightRig rig="threePt" dir="t"/>
          </a:scene3d>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000" b="1" dirty="0" err="1" smtClean="0">
                <a:solidFill>
                  <a:srgbClr val="FFFFFF"/>
                </a:solidFill>
                <a:effectLst>
                  <a:outerShdw blurRad="38100" dist="38100" dir="2700000" algn="tl" rotWithShape="0">
                    <a:prstClr val="black">
                      <a:alpha val="40000"/>
                    </a:prstClr>
                  </a:outerShdw>
                </a:effectLst>
                <a:latin typeface="Times New Roman" pitchFamily="18" charset="0"/>
                <a:ea typeface="Kozuka Gothic Pro M" pitchFamily="34" charset="-128"/>
                <a:cs typeface="Times New Roman" pitchFamily="18" charset="0"/>
              </a:rPr>
              <a:t>Thẻ</a:t>
            </a:r>
            <a:r>
              <a:rPr lang="en-US" sz="2000" b="1" dirty="0" smtClean="0">
                <a:solidFill>
                  <a:srgbClr val="FFFFFF"/>
                </a:solidFill>
                <a:effectLst>
                  <a:outerShdw blurRad="38100" dist="38100" dir="2700000" algn="tl" rotWithShape="0">
                    <a:prstClr val="black">
                      <a:alpha val="40000"/>
                    </a:prstClr>
                  </a:outerShdw>
                </a:effectLst>
                <a:latin typeface="Times New Roman" pitchFamily="18" charset="0"/>
                <a:ea typeface="Kozuka Gothic Pro M" pitchFamily="34" charset="-128"/>
                <a:cs typeface="Times New Roman" pitchFamily="18" charset="0"/>
              </a:rPr>
              <a:t> </a:t>
            </a:r>
            <a:r>
              <a:rPr lang="en-US" sz="2000" b="1" dirty="0" err="1" smtClean="0">
                <a:solidFill>
                  <a:srgbClr val="FFFFFF"/>
                </a:solidFill>
                <a:effectLst>
                  <a:outerShdw blurRad="38100" dist="38100" dir="2700000" algn="tl" rotWithShape="0">
                    <a:prstClr val="black">
                      <a:alpha val="40000"/>
                    </a:prstClr>
                  </a:outerShdw>
                </a:effectLst>
                <a:latin typeface="Times New Roman" pitchFamily="18" charset="0"/>
                <a:ea typeface="Kozuka Gothic Pro M" pitchFamily="34" charset="-128"/>
                <a:cs typeface="Times New Roman" pitchFamily="18" charset="0"/>
              </a:rPr>
              <a:t>vàng</a:t>
            </a:r>
            <a:r>
              <a:rPr lang="en-US" sz="2000" b="1" dirty="0" smtClean="0">
                <a:solidFill>
                  <a:srgbClr val="FFFFFF"/>
                </a:solidFill>
                <a:effectLst>
                  <a:outerShdw blurRad="38100" dist="38100" dir="2700000" algn="tl" rotWithShape="0">
                    <a:prstClr val="black">
                      <a:alpha val="40000"/>
                    </a:prstClr>
                  </a:outerShdw>
                </a:effectLst>
                <a:latin typeface="Times New Roman" pitchFamily="18" charset="0"/>
                <a:ea typeface="Kozuka Gothic Pro M" pitchFamily="34" charset="-128"/>
                <a:cs typeface="Times New Roman" pitchFamily="18" charset="0"/>
              </a:rPr>
              <a:t> IUU, TXNG</a:t>
            </a:r>
            <a:endParaRPr kumimoji="0" lang="en-US" sz="2000" b="1" i="0" u="none" strike="noStrike" kern="0" cap="none" spc="0" normalizeH="0" baseline="0" noProof="0" dirty="0">
              <a:ln>
                <a:noFill/>
              </a:ln>
              <a:solidFill>
                <a:srgbClr val="FFFFFF"/>
              </a:solidFill>
              <a:effectLst>
                <a:outerShdw blurRad="38100" dist="38100" dir="2700000" algn="tl" rotWithShape="0">
                  <a:prstClr val="black">
                    <a:alpha val="40000"/>
                  </a:prstClr>
                </a:outerShdw>
              </a:effectLst>
              <a:uLnTx/>
              <a:uFillTx/>
              <a:latin typeface="Times New Roman" pitchFamily="18" charset="0"/>
              <a:ea typeface="Kozuka Gothic Pro M" pitchFamily="34" charset="-128"/>
              <a:cs typeface="Times New Roman" pitchFamily="18" charset="0"/>
            </a:endParaRPr>
          </a:p>
        </p:txBody>
      </p:sp>
      <p:sp>
        <p:nvSpPr>
          <p:cNvPr id="23" name="TextBox 44"/>
          <p:cNvSpPr txBox="1"/>
          <p:nvPr/>
        </p:nvSpPr>
        <p:spPr bwMode="auto">
          <a:xfrm>
            <a:off x="2895600" y="2682809"/>
            <a:ext cx="1686067" cy="707886"/>
          </a:xfrm>
          <a:prstGeom prst="rect">
            <a:avLst/>
          </a:prstGeom>
          <a:noFill/>
          <a:scene3d>
            <a:camera prst="orthographicFront">
              <a:rot lat="20196051" lon="1312816" rev="21056291"/>
            </a:camera>
            <a:lightRig rig="threePt" dir="t"/>
          </a:scene3d>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000" b="1" dirty="0" err="1" smtClean="0">
                <a:solidFill>
                  <a:srgbClr val="FFFFFF"/>
                </a:solidFill>
                <a:effectLst>
                  <a:outerShdw blurRad="38100" dist="38100" dir="2700000" algn="tl" rotWithShape="0">
                    <a:prstClr val="black">
                      <a:alpha val="40000"/>
                    </a:prstClr>
                  </a:outerShdw>
                </a:effectLst>
                <a:latin typeface="Times New Roman" pitchFamily="18" charset="0"/>
                <a:ea typeface="Kozuka Gothic Pro M" pitchFamily="34" charset="-128"/>
                <a:cs typeface="Times New Roman" pitchFamily="18" charset="0"/>
              </a:rPr>
              <a:t>Kiểm</a:t>
            </a:r>
            <a:r>
              <a:rPr lang="en-US" sz="2000" b="1" dirty="0" smtClean="0">
                <a:solidFill>
                  <a:srgbClr val="FFFFFF"/>
                </a:solidFill>
                <a:effectLst>
                  <a:outerShdw blurRad="38100" dist="38100" dir="2700000" algn="tl" rotWithShape="0">
                    <a:prstClr val="black">
                      <a:alpha val="40000"/>
                    </a:prstClr>
                  </a:outerShdw>
                </a:effectLst>
                <a:latin typeface="Times New Roman" pitchFamily="18" charset="0"/>
                <a:ea typeface="Kozuka Gothic Pro M" pitchFamily="34" charset="-128"/>
                <a:cs typeface="Times New Roman" pitchFamily="18" charset="0"/>
              </a:rPr>
              <a:t> </a:t>
            </a:r>
            <a:r>
              <a:rPr lang="en-US" sz="2000" b="1" dirty="0" err="1" smtClean="0">
                <a:solidFill>
                  <a:srgbClr val="FFFFFF"/>
                </a:solidFill>
                <a:effectLst>
                  <a:outerShdw blurRad="38100" dist="38100" dir="2700000" algn="tl" rotWithShape="0">
                    <a:prstClr val="black">
                      <a:alpha val="40000"/>
                    </a:prstClr>
                  </a:outerShdw>
                </a:effectLst>
                <a:latin typeface="Times New Roman" pitchFamily="18" charset="0"/>
                <a:ea typeface="Kozuka Gothic Pro M" pitchFamily="34" charset="-128"/>
                <a:cs typeface="Times New Roman" pitchFamily="18" charset="0"/>
              </a:rPr>
              <a:t>soát</a:t>
            </a:r>
            <a:r>
              <a:rPr lang="en-US" sz="2000" b="1" dirty="0" smtClean="0">
                <a:solidFill>
                  <a:srgbClr val="FFFFFF"/>
                </a:solidFill>
                <a:effectLst>
                  <a:outerShdw blurRad="38100" dist="38100" dir="2700000" algn="tl" rotWithShape="0">
                    <a:prstClr val="black">
                      <a:alpha val="40000"/>
                    </a:prstClr>
                  </a:outerShdw>
                </a:effectLst>
                <a:latin typeface="Times New Roman" pitchFamily="18" charset="0"/>
                <a:ea typeface="Kozuka Gothic Pro M" pitchFamily="34" charset="-128"/>
                <a:cs typeface="Times New Roman" pitchFamily="18" charset="0"/>
              </a:rPr>
              <a:t> Covid19</a:t>
            </a:r>
            <a:endParaRPr kumimoji="0" lang="en-US" sz="2000" b="1" i="0" u="none" strike="noStrike" kern="0" cap="none" spc="0" normalizeH="0" baseline="0" noProof="0" dirty="0">
              <a:ln>
                <a:noFill/>
              </a:ln>
              <a:solidFill>
                <a:srgbClr val="FFFFFF"/>
              </a:solidFill>
              <a:effectLst>
                <a:outerShdw blurRad="38100" dist="38100" dir="2700000" algn="tl" rotWithShape="0">
                  <a:prstClr val="black">
                    <a:alpha val="40000"/>
                  </a:prstClr>
                </a:outerShdw>
              </a:effectLst>
              <a:uLnTx/>
              <a:uFillTx/>
              <a:latin typeface="Times New Roman" pitchFamily="18" charset="0"/>
              <a:ea typeface="Kozuka Gothic Pro M" pitchFamily="34" charset="-128"/>
              <a:cs typeface="Times New Roman" pitchFamily="18" charset="0"/>
            </a:endParaRPr>
          </a:p>
        </p:txBody>
      </p:sp>
      <p:sp>
        <p:nvSpPr>
          <p:cNvPr id="24" name="TextBox 45"/>
          <p:cNvSpPr txBox="1"/>
          <p:nvPr/>
        </p:nvSpPr>
        <p:spPr bwMode="auto">
          <a:xfrm>
            <a:off x="5943600" y="2571750"/>
            <a:ext cx="1610464" cy="1015663"/>
          </a:xfrm>
          <a:prstGeom prst="rect">
            <a:avLst/>
          </a:prstGeom>
          <a:noFill/>
          <a:scene3d>
            <a:camera prst="orthographicFront">
              <a:rot lat="20196051" lon="1312816" rev="21056291"/>
            </a:camera>
            <a:lightRig rig="threePt" dir="t"/>
          </a:scene3d>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smtClean="0">
                <a:ln>
                  <a:noFill/>
                </a:ln>
                <a:solidFill>
                  <a:srgbClr val="FFFFFF"/>
                </a:solidFill>
                <a:effectLst>
                  <a:outerShdw blurRad="38100" dist="38100" dir="2700000" algn="tl" rotWithShape="0">
                    <a:prstClr val="black">
                      <a:alpha val="40000"/>
                    </a:prstClr>
                  </a:outerShdw>
                </a:effectLst>
                <a:uLnTx/>
                <a:uFillTx/>
                <a:latin typeface="Times New Roman" pitchFamily="18" charset="0"/>
                <a:ea typeface="Kozuka Gothic Pro M" pitchFamily="34" charset="-128"/>
                <a:cs typeface="Times New Roman" pitchFamily="18" charset="0"/>
              </a:rPr>
              <a:t>ATTP, </a:t>
            </a:r>
            <a:r>
              <a:rPr kumimoji="0" lang="en-US" sz="2000" b="1" i="0" u="none" strike="noStrike" kern="0" cap="none" spc="0" normalizeH="0" baseline="0" noProof="0" dirty="0" err="1" smtClean="0">
                <a:ln>
                  <a:noFill/>
                </a:ln>
                <a:solidFill>
                  <a:srgbClr val="FFFFFF"/>
                </a:solidFill>
                <a:effectLst>
                  <a:outerShdw blurRad="38100" dist="38100" dir="2700000" algn="tl" rotWithShape="0">
                    <a:prstClr val="black">
                      <a:alpha val="40000"/>
                    </a:prstClr>
                  </a:outerShdw>
                </a:effectLst>
                <a:uLnTx/>
                <a:uFillTx/>
                <a:latin typeface="Times New Roman" pitchFamily="18" charset="0"/>
                <a:ea typeface="Kozuka Gothic Pro M" pitchFamily="34" charset="-128"/>
                <a:cs typeface="Times New Roman" pitchFamily="18" charset="0"/>
              </a:rPr>
              <a:t>Kháng</a:t>
            </a:r>
            <a:r>
              <a:rPr kumimoji="0" lang="en-US" sz="2000" b="1" i="0" u="none" strike="noStrike" kern="0" cap="none" spc="0" normalizeH="0" noProof="0" dirty="0" smtClean="0">
                <a:ln>
                  <a:noFill/>
                </a:ln>
                <a:solidFill>
                  <a:srgbClr val="FFFFFF"/>
                </a:solidFill>
                <a:effectLst>
                  <a:outerShdw blurRad="38100" dist="38100" dir="2700000" algn="tl" rotWithShape="0">
                    <a:prstClr val="black">
                      <a:alpha val="40000"/>
                    </a:prstClr>
                  </a:outerShdw>
                </a:effectLst>
                <a:uLnTx/>
                <a:uFillTx/>
                <a:latin typeface="Times New Roman" pitchFamily="18" charset="0"/>
                <a:ea typeface="Kozuka Gothic Pro M" pitchFamily="34" charset="-128"/>
                <a:cs typeface="Times New Roman" pitchFamily="18" charset="0"/>
              </a:rPr>
              <a:t> </a:t>
            </a:r>
            <a:r>
              <a:rPr kumimoji="0" lang="en-US" sz="2000" b="1" i="0" u="none" strike="noStrike" kern="0" cap="none" spc="0" normalizeH="0" noProof="0" dirty="0" err="1" smtClean="0">
                <a:ln>
                  <a:noFill/>
                </a:ln>
                <a:solidFill>
                  <a:srgbClr val="FFFFFF"/>
                </a:solidFill>
                <a:effectLst>
                  <a:outerShdw blurRad="38100" dist="38100" dir="2700000" algn="tl" rotWithShape="0">
                    <a:prstClr val="black">
                      <a:alpha val="40000"/>
                    </a:prstClr>
                  </a:outerShdw>
                </a:effectLst>
                <a:uLnTx/>
                <a:uFillTx/>
                <a:latin typeface="Times New Roman" pitchFamily="18" charset="0"/>
                <a:ea typeface="Kozuka Gothic Pro M" pitchFamily="34" charset="-128"/>
                <a:cs typeface="Times New Roman" pitchFamily="18" charset="0"/>
              </a:rPr>
              <a:t>sinh</a:t>
            </a:r>
            <a:r>
              <a:rPr kumimoji="0" lang="en-US" sz="2000" b="1" i="0" u="none" strike="noStrike" kern="0" cap="none" spc="0" normalizeH="0" noProof="0" dirty="0" smtClean="0">
                <a:ln>
                  <a:noFill/>
                </a:ln>
                <a:solidFill>
                  <a:srgbClr val="FFFFFF"/>
                </a:solidFill>
                <a:effectLst>
                  <a:outerShdw blurRad="38100" dist="38100" dir="2700000" algn="tl" rotWithShape="0">
                    <a:prstClr val="black">
                      <a:alpha val="40000"/>
                    </a:prstClr>
                  </a:outerShdw>
                </a:effectLst>
                <a:uLnTx/>
                <a:uFillTx/>
                <a:latin typeface="Times New Roman" pitchFamily="18" charset="0"/>
                <a:ea typeface="Kozuka Gothic Pro M" pitchFamily="34" charset="-128"/>
                <a:cs typeface="Times New Roman" pitchFamily="18" charset="0"/>
              </a:rPr>
              <a:t>, </a:t>
            </a:r>
            <a:r>
              <a:rPr kumimoji="0" lang="en-US" sz="2000" b="1" i="0" u="none" strike="noStrike" kern="0" cap="none" spc="0" normalizeH="0" noProof="0" dirty="0" err="1" smtClean="0">
                <a:ln>
                  <a:noFill/>
                </a:ln>
                <a:solidFill>
                  <a:srgbClr val="FFFFFF"/>
                </a:solidFill>
                <a:effectLst>
                  <a:outerShdw blurRad="38100" dist="38100" dir="2700000" algn="tl" rotWithShape="0">
                    <a:prstClr val="black">
                      <a:alpha val="40000"/>
                    </a:prstClr>
                  </a:outerShdw>
                </a:effectLst>
                <a:uLnTx/>
                <a:uFillTx/>
                <a:latin typeface="Times New Roman" pitchFamily="18" charset="0"/>
                <a:ea typeface="Kozuka Gothic Pro M" pitchFamily="34" charset="-128"/>
                <a:cs typeface="Times New Roman" pitchFamily="18" charset="0"/>
              </a:rPr>
              <a:t>dịch</a:t>
            </a:r>
            <a:r>
              <a:rPr kumimoji="0" lang="en-US" sz="2000" b="1" i="0" u="none" strike="noStrike" kern="0" cap="none" spc="0" normalizeH="0" noProof="0" dirty="0" smtClean="0">
                <a:ln>
                  <a:noFill/>
                </a:ln>
                <a:solidFill>
                  <a:srgbClr val="FFFFFF"/>
                </a:solidFill>
                <a:effectLst>
                  <a:outerShdw blurRad="38100" dist="38100" dir="2700000" algn="tl" rotWithShape="0">
                    <a:prstClr val="black">
                      <a:alpha val="40000"/>
                    </a:prstClr>
                  </a:outerShdw>
                </a:effectLst>
                <a:uLnTx/>
                <a:uFillTx/>
                <a:latin typeface="Times New Roman" pitchFamily="18" charset="0"/>
                <a:ea typeface="Kozuka Gothic Pro M" pitchFamily="34" charset="-128"/>
                <a:cs typeface="Times New Roman" pitchFamily="18" charset="0"/>
              </a:rPr>
              <a:t> </a:t>
            </a:r>
            <a:r>
              <a:rPr kumimoji="0" lang="en-US" sz="2000" b="1" i="0" u="none" strike="noStrike" kern="0" cap="none" spc="0" normalizeH="0" noProof="0" dirty="0" err="1" smtClean="0">
                <a:ln>
                  <a:noFill/>
                </a:ln>
                <a:solidFill>
                  <a:srgbClr val="FFFFFF"/>
                </a:solidFill>
                <a:effectLst>
                  <a:outerShdw blurRad="38100" dist="38100" dir="2700000" algn="tl" rotWithShape="0">
                    <a:prstClr val="black">
                      <a:alpha val="40000"/>
                    </a:prstClr>
                  </a:outerShdw>
                </a:effectLst>
                <a:uLnTx/>
                <a:uFillTx/>
                <a:latin typeface="Times New Roman" pitchFamily="18" charset="0"/>
                <a:ea typeface="Kozuka Gothic Pro M" pitchFamily="34" charset="-128"/>
                <a:cs typeface="Times New Roman" pitchFamily="18" charset="0"/>
              </a:rPr>
              <a:t>bệnh</a:t>
            </a:r>
            <a:endParaRPr kumimoji="0" lang="en-US" sz="2000" b="1" i="0" u="none" strike="noStrike" kern="0" cap="none" spc="0" normalizeH="0" baseline="0" noProof="0" dirty="0">
              <a:ln>
                <a:noFill/>
              </a:ln>
              <a:solidFill>
                <a:srgbClr val="FFFFFF"/>
              </a:solidFill>
              <a:effectLst>
                <a:outerShdw blurRad="38100" dist="38100" dir="2700000" algn="tl" rotWithShape="0">
                  <a:prstClr val="black">
                    <a:alpha val="40000"/>
                  </a:prstClr>
                </a:outerShdw>
              </a:effectLst>
              <a:uLnTx/>
              <a:uFillTx/>
              <a:latin typeface="Times New Roman" pitchFamily="18" charset="0"/>
              <a:ea typeface="Kozuka Gothic Pro M" pitchFamily="34" charset="-128"/>
              <a:cs typeface="Times New Roman" pitchFamily="18" charset="0"/>
            </a:endParaRPr>
          </a:p>
        </p:txBody>
      </p:sp>
      <p:sp>
        <p:nvSpPr>
          <p:cNvPr id="25" name="TextBox 46"/>
          <p:cNvSpPr txBox="1"/>
          <p:nvPr/>
        </p:nvSpPr>
        <p:spPr bwMode="auto">
          <a:xfrm>
            <a:off x="4343400" y="3107728"/>
            <a:ext cx="1600428" cy="988022"/>
          </a:xfrm>
          <a:prstGeom prst="rect">
            <a:avLst/>
          </a:prstGeom>
          <a:noFill/>
          <a:scene3d>
            <a:camera prst="orthographicFront">
              <a:rot lat="20196051" lon="1312816" rev="21056291"/>
            </a:camera>
            <a:lightRig rig="threePt" dir="t"/>
          </a:scene3d>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err="1" smtClean="0">
                <a:ln>
                  <a:noFill/>
                </a:ln>
                <a:solidFill>
                  <a:srgbClr val="FFFFFF"/>
                </a:solidFill>
                <a:effectLst>
                  <a:outerShdw blurRad="38100" dist="38100" dir="2700000" algn="tl" rotWithShape="0">
                    <a:prstClr val="black">
                      <a:alpha val="40000"/>
                    </a:prstClr>
                  </a:outerShdw>
                </a:effectLst>
                <a:uLnTx/>
                <a:uFillTx/>
                <a:latin typeface="Times New Roman" pitchFamily="18" charset="0"/>
                <a:ea typeface="Kozuka Gothic Pro M" pitchFamily="34" charset="-128"/>
                <a:cs typeface="Times New Roman" pitchFamily="18" charset="0"/>
              </a:rPr>
              <a:t>Chứng</a:t>
            </a:r>
            <a:r>
              <a:rPr kumimoji="0" lang="en-US" sz="2000" b="1" i="0" u="none" strike="noStrike" kern="0" cap="none" spc="0" normalizeH="0" noProof="0" dirty="0" smtClean="0">
                <a:ln>
                  <a:noFill/>
                </a:ln>
                <a:solidFill>
                  <a:srgbClr val="FFFFFF"/>
                </a:solidFill>
                <a:effectLst>
                  <a:outerShdw blurRad="38100" dist="38100" dir="2700000" algn="tl" rotWithShape="0">
                    <a:prstClr val="black">
                      <a:alpha val="40000"/>
                    </a:prstClr>
                  </a:outerShdw>
                </a:effectLst>
                <a:uLnTx/>
                <a:uFillTx/>
                <a:latin typeface="Times New Roman" pitchFamily="18" charset="0"/>
                <a:ea typeface="Kozuka Gothic Pro M" pitchFamily="34" charset="-128"/>
                <a:cs typeface="Times New Roman" pitchFamily="18" charset="0"/>
              </a:rPr>
              <a:t> </a:t>
            </a:r>
            <a:r>
              <a:rPr kumimoji="0" lang="en-US" sz="2000" b="1" i="0" u="none" strike="noStrike" kern="0" cap="none" spc="0" normalizeH="0" noProof="0" dirty="0" err="1" smtClean="0">
                <a:ln>
                  <a:noFill/>
                </a:ln>
                <a:solidFill>
                  <a:srgbClr val="FFFFFF"/>
                </a:solidFill>
                <a:effectLst>
                  <a:outerShdw blurRad="38100" dist="38100" dir="2700000" algn="tl" rotWithShape="0">
                    <a:prstClr val="black">
                      <a:alpha val="40000"/>
                    </a:prstClr>
                  </a:outerShdw>
                </a:effectLst>
                <a:uLnTx/>
                <a:uFillTx/>
                <a:latin typeface="Times New Roman" pitchFamily="18" charset="0"/>
                <a:ea typeface="Kozuka Gothic Pro M" pitchFamily="34" charset="-128"/>
                <a:cs typeface="Times New Roman" pitchFamily="18" charset="0"/>
              </a:rPr>
              <a:t>nhận</a:t>
            </a:r>
            <a:r>
              <a:rPr kumimoji="0" lang="en-US" sz="2000" b="1" i="0" u="none" strike="noStrike" kern="0" cap="none" spc="0" normalizeH="0" noProof="0" dirty="0" smtClean="0">
                <a:ln>
                  <a:noFill/>
                </a:ln>
                <a:solidFill>
                  <a:srgbClr val="FFFFFF"/>
                </a:solidFill>
                <a:effectLst>
                  <a:outerShdw blurRad="38100" dist="38100" dir="2700000" algn="tl" rotWithShape="0">
                    <a:prstClr val="black">
                      <a:alpha val="40000"/>
                    </a:prstClr>
                  </a:outerShdw>
                </a:effectLst>
                <a:uLnTx/>
                <a:uFillTx/>
                <a:latin typeface="Times New Roman" pitchFamily="18" charset="0"/>
                <a:ea typeface="Kozuka Gothic Pro M" pitchFamily="34" charset="-128"/>
                <a:cs typeface="Times New Roman" pitchFamily="18" charset="0"/>
              </a:rPr>
              <a:t> </a:t>
            </a:r>
            <a:r>
              <a:rPr kumimoji="0" lang="en-US" sz="2000" b="1" i="0" u="none" strike="noStrike" kern="0" cap="none" spc="0" normalizeH="0" noProof="0" dirty="0" err="1" smtClean="0">
                <a:ln>
                  <a:noFill/>
                </a:ln>
                <a:solidFill>
                  <a:srgbClr val="FFFFFF"/>
                </a:solidFill>
                <a:effectLst>
                  <a:outerShdw blurRad="38100" dist="38100" dir="2700000" algn="tl" rotWithShape="0">
                    <a:prstClr val="black">
                      <a:alpha val="40000"/>
                    </a:prstClr>
                  </a:outerShdw>
                </a:effectLst>
                <a:uLnTx/>
                <a:uFillTx/>
                <a:latin typeface="Times New Roman" pitchFamily="18" charset="0"/>
                <a:ea typeface="Kozuka Gothic Pro M" pitchFamily="34" charset="-128"/>
                <a:cs typeface="Times New Roman" pitchFamily="18" charset="0"/>
              </a:rPr>
              <a:t>bền</a:t>
            </a:r>
            <a:r>
              <a:rPr kumimoji="0" lang="en-US" sz="2000" b="1" i="0" u="none" strike="noStrike" kern="0" cap="none" spc="0" normalizeH="0" noProof="0" dirty="0" smtClean="0">
                <a:ln>
                  <a:noFill/>
                </a:ln>
                <a:solidFill>
                  <a:srgbClr val="FFFFFF"/>
                </a:solidFill>
                <a:effectLst>
                  <a:outerShdw blurRad="38100" dist="38100" dir="2700000" algn="tl" rotWithShape="0">
                    <a:prstClr val="black">
                      <a:alpha val="40000"/>
                    </a:prstClr>
                  </a:outerShdw>
                </a:effectLst>
                <a:uLnTx/>
                <a:uFillTx/>
                <a:latin typeface="Times New Roman" pitchFamily="18" charset="0"/>
                <a:ea typeface="Kozuka Gothic Pro M" pitchFamily="34" charset="-128"/>
                <a:cs typeface="Times New Roman" pitchFamily="18" charset="0"/>
              </a:rPr>
              <a:t> </a:t>
            </a:r>
            <a:r>
              <a:rPr kumimoji="0" lang="en-US" sz="2000" b="1" i="0" u="none" strike="noStrike" kern="0" cap="none" spc="0" normalizeH="0" noProof="0" dirty="0" err="1" smtClean="0">
                <a:ln>
                  <a:noFill/>
                </a:ln>
                <a:solidFill>
                  <a:srgbClr val="FFFFFF"/>
                </a:solidFill>
                <a:effectLst>
                  <a:outerShdw blurRad="38100" dist="38100" dir="2700000" algn="tl" rotWithShape="0">
                    <a:prstClr val="black">
                      <a:alpha val="40000"/>
                    </a:prstClr>
                  </a:outerShdw>
                </a:effectLst>
                <a:uLnTx/>
                <a:uFillTx/>
                <a:latin typeface="Times New Roman" pitchFamily="18" charset="0"/>
                <a:ea typeface="Kozuka Gothic Pro M" pitchFamily="34" charset="-128"/>
                <a:cs typeface="Times New Roman" pitchFamily="18" charset="0"/>
              </a:rPr>
              <a:t>vững</a:t>
            </a:r>
            <a:endParaRPr kumimoji="0" lang="en-US" sz="2000" b="1" i="0" u="none" strike="noStrike" kern="0" cap="none" spc="0" normalizeH="0" baseline="0" noProof="0" dirty="0">
              <a:ln>
                <a:noFill/>
              </a:ln>
              <a:solidFill>
                <a:srgbClr val="FFFFFF"/>
              </a:solidFill>
              <a:effectLst>
                <a:outerShdw blurRad="38100" dist="38100" dir="2700000" algn="tl" rotWithShape="0">
                  <a:prstClr val="black">
                    <a:alpha val="40000"/>
                  </a:prstClr>
                </a:outerShdw>
              </a:effectLst>
              <a:uLnTx/>
              <a:uFillTx/>
              <a:latin typeface="Times New Roman" pitchFamily="18" charset="0"/>
              <a:ea typeface="Kozuka Gothic Pro M" pitchFamily="34" charset="-128"/>
              <a:cs typeface="Times New Roman" pitchFamily="18" charset="0"/>
            </a:endParaRPr>
          </a:p>
        </p:txBody>
      </p:sp>
      <p:sp>
        <p:nvSpPr>
          <p:cNvPr id="26" name="TextBox 47"/>
          <p:cNvSpPr txBox="1"/>
          <p:nvPr/>
        </p:nvSpPr>
        <p:spPr bwMode="auto">
          <a:xfrm>
            <a:off x="2802789" y="1601359"/>
            <a:ext cx="1505061" cy="688621"/>
          </a:xfrm>
          <a:prstGeom prst="rect">
            <a:avLst/>
          </a:prstGeom>
          <a:noFill/>
          <a:scene3d>
            <a:camera prst="orthographicFront">
              <a:rot lat="20196051" lon="1312816" rev="21056291"/>
            </a:camera>
            <a:lightRig rig="threePt" dir="t"/>
          </a:scene3d>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err="1" smtClean="0">
                <a:ln>
                  <a:noFill/>
                </a:ln>
                <a:solidFill>
                  <a:srgbClr val="FFFFFF"/>
                </a:solidFill>
                <a:effectLst>
                  <a:outerShdw blurRad="38100" dist="38100" dir="2700000" algn="tl" rotWithShape="0">
                    <a:prstClr val="black">
                      <a:alpha val="40000"/>
                    </a:prstClr>
                  </a:outerShdw>
                </a:effectLst>
                <a:uLnTx/>
                <a:uFillTx/>
                <a:latin typeface="Times New Roman" pitchFamily="18" charset="0"/>
                <a:ea typeface="Kozuka Gothic Pro M" pitchFamily="34" charset="-128"/>
                <a:cs typeface="Times New Roman" pitchFamily="18" charset="0"/>
              </a:rPr>
              <a:t>Vụ</a:t>
            </a:r>
            <a:r>
              <a:rPr kumimoji="0" lang="en-US" sz="2000" b="1" i="0" u="none" strike="noStrike" kern="0" cap="none" spc="0" normalizeH="0" noProof="0" dirty="0" smtClean="0">
                <a:ln>
                  <a:noFill/>
                </a:ln>
                <a:solidFill>
                  <a:srgbClr val="FFFFFF"/>
                </a:solidFill>
                <a:effectLst>
                  <a:outerShdw blurRad="38100" dist="38100" dir="2700000" algn="tl" rotWithShape="0">
                    <a:prstClr val="black">
                      <a:alpha val="40000"/>
                    </a:prstClr>
                  </a:outerShdw>
                </a:effectLst>
                <a:uLnTx/>
                <a:uFillTx/>
                <a:latin typeface="Times New Roman" pitchFamily="18" charset="0"/>
                <a:ea typeface="Kozuka Gothic Pro M" pitchFamily="34" charset="-128"/>
                <a:cs typeface="Times New Roman" pitchFamily="18" charset="0"/>
              </a:rPr>
              <a:t> </a:t>
            </a:r>
            <a:r>
              <a:rPr kumimoji="0" lang="en-US" sz="2000" b="1" i="0" u="none" strike="noStrike" kern="0" cap="none" spc="0" normalizeH="0" noProof="0" dirty="0" err="1" smtClean="0">
                <a:ln>
                  <a:noFill/>
                </a:ln>
                <a:solidFill>
                  <a:srgbClr val="FFFFFF"/>
                </a:solidFill>
                <a:effectLst>
                  <a:outerShdw blurRad="38100" dist="38100" dir="2700000" algn="tl" rotWithShape="0">
                    <a:prstClr val="black">
                      <a:alpha val="40000"/>
                    </a:prstClr>
                  </a:outerShdw>
                </a:effectLst>
                <a:uLnTx/>
                <a:uFillTx/>
                <a:latin typeface="Times New Roman" pitchFamily="18" charset="0"/>
                <a:ea typeface="Kozuka Gothic Pro M" pitchFamily="34" charset="-128"/>
                <a:cs typeface="Times New Roman" pitchFamily="18" charset="0"/>
              </a:rPr>
              <a:t>kiện</a:t>
            </a:r>
            <a:r>
              <a:rPr kumimoji="0" lang="en-US" sz="2000" b="1" i="0" u="none" strike="noStrike" kern="0" cap="none" spc="0" normalizeH="0" noProof="0" dirty="0" smtClean="0">
                <a:ln>
                  <a:noFill/>
                </a:ln>
                <a:solidFill>
                  <a:srgbClr val="FFFFFF"/>
                </a:solidFill>
                <a:effectLst>
                  <a:outerShdw blurRad="38100" dist="38100" dir="2700000" algn="tl" rotWithShape="0">
                    <a:prstClr val="black">
                      <a:alpha val="40000"/>
                    </a:prstClr>
                  </a:outerShdw>
                </a:effectLst>
                <a:uLnTx/>
                <a:uFillTx/>
                <a:latin typeface="Times New Roman" pitchFamily="18" charset="0"/>
                <a:ea typeface="Kozuka Gothic Pro M" pitchFamily="34" charset="-128"/>
                <a:cs typeface="Times New Roman" pitchFamily="18" charset="0"/>
              </a:rPr>
              <a:t> CBPG</a:t>
            </a:r>
            <a:endParaRPr kumimoji="0" lang="en-US" sz="2000" b="1" i="0" u="none" strike="noStrike" kern="0" cap="none" spc="0" normalizeH="0" baseline="0" noProof="0" dirty="0">
              <a:ln>
                <a:noFill/>
              </a:ln>
              <a:solidFill>
                <a:srgbClr val="FFFFFF"/>
              </a:solidFill>
              <a:effectLst>
                <a:outerShdw blurRad="38100" dist="38100" dir="2700000" algn="tl" rotWithShape="0">
                  <a:prstClr val="black">
                    <a:alpha val="40000"/>
                  </a:prstClr>
                </a:outerShdw>
              </a:effectLst>
              <a:uLnTx/>
              <a:uFillTx/>
              <a:latin typeface="Times New Roman" pitchFamily="18" charset="0"/>
              <a:ea typeface="Kozuka Gothic Pro M" pitchFamily="34" charset="-128"/>
              <a:cs typeface="Times New Roman" pitchFamily="18" charset="0"/>
            </a:endParaRPr>
          </a:p>
        </p:txBody>
      </p:sp>
    </p:spTree>
    <p:extLst>
      <p:ext uri="{BB962C8B-B14F-4D97-AF65-F5344CB8AC3E}">
        <p14:creationId xmlns:p14="http://schemas.microsoft.com/office/powerpoint/2010/main" val="2988424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heel(1)">
                                      <p:cBhvr>
                                        <p:cTn id="7" dur="20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wipe(down)">
                                      <p:cBhvr>
                                        <p:cTn id="12" dur="500"/>
                                        <p:tgtEl>
                                          <p:spTgt spid="26"/>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wipe(down)">
                                      <p:cBhvr>
                                        <p:cTn id="15" dur="500"/>
                                        <p:tgtEl>
                                          <p:spTgt spid="23"/>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wipe(down)">
                                      <p:cBhvr>
                                        <p:cTn id="18" dur="500"/>
                                        <p:tgtEl>
                                          <p:spTgt spid="25"/>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wipe(down)">
                                      <p:cBhvr>
                                        <p:cTn id="21" dur="500"/>
                                        <p:tgtEl>
                                          <p:spTgt spid="24"/>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down)">
                                      <p:cBhvr>
                                        <p:cTn id="24" dur="500"/>
                                        <p:tgtEl>
                                          <p:spTgt spid="21"/>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wipe(down)">
                                      <p:cBhvr>
                                        <p:cTn id="27" dur="500"/>
                                        <p:tgtEl>
                                          <p:spTgt spid="22"/>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wipe(down)">
                                      <p:cBhvr>
                                        <p:cTn id="3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P spid="23" grpId="0"/>
      <p:bldP spid="24" grpId="0"/>
      <p:bldP spid="25" grpId="0"/>
      <p:bldP spid="2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733550"/>
            <a:ext cx="2057400" cy="1257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4" name="Group 104"/>
          <p:cNvGrpSpPr>
            <a:grpSpLocks/>
          </p:cNvGrpSpPr>
          <p:nvPr/>
        </p:nvGrpSpPr>
        <p:grpSpPr bwMode="auto">
          <a:xfrm>
            <a:off x="2262187" y="57150"/>
            <a:ext cx="3657599" cy="1443037"/>
            <a:chOff x="899886" y="870946"/>
            <a:chExt cx="3299963" cy="1586196"/>
          </a:xfrm>
        </p:grpSpPr>
        <p:sp>
          <p:nvSpPr>
            <p:cNvPr id="5" name="Rectangle 4"/>
            <p:cNvSpPr/>
            <p:nvPr/>
          </p:nvSpPr>
          <p:spPr>
            <a:xfrm>
              <a:off x="899886" y="1257613"/>
              <a:ext cx="3299963" cy="805988"/>
            </a:xfrm>
            <a:prstGeom prst="rect">
              <a:avLst/>
            </a:prstGeom>
            <a:solidFill>
              <a:schemeClr val="accent2"/>
            </a:solidFill>
            <a:ln>
              <a:noFill/>
            </a:ln>
            <a:effectLst>
              <a:outerShdw blurRad="50800" dist="508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6" name="Picture 345" descr="shadow_1_m"/>
            <p:cNvPicPr>
              <a:picLocks noChangeAspect="1" noChangeArrowheads="1"/>
            </p:cNvPicPr>
            <p:nvPr/>
          </p:nvPicPr>
          <p:blipFill>
            <a:blip r:embed="rId4"/>
            <a:srcRect t="61411"/>
            <a:stretch>
              <a:fillRect/>
            </a:stretch>
          </p:blipFill>
          <p:spPr bwMode="gray">
            <a:xfrm rot="5400000" flipV="1">
              <a:off x="146193" y="1624639"/>
              <a:ext cx="1586195" cy="78810"/>
            </a:xfrm>
            <a:prstGeom prst="rect">
              <a:avLst/>
            </a:prstGeom>
            <a:noFill/>
            <a:ln w="9525">
              <a:noFill/>
              <a:miter lim="800000"/>
              <a:headEnd/>
              <a:tailEnd/>
            </a:ln>
          </p:spPr>
        </p:pic>
        <p:pic>
          <p:nvPicPr>
            <p:cNvPr id="7" name="Picture 345" descr="shadow_1_m"/>
            <p:cNvPicPr>
              <a:picLocks noChangeAspect="1" noChangeArrowheads="1"/>
            </p:cNvPicPr>
            <p:nvPr/>
          </p:nvPicPr>
          <p:blipFill>
            <a:blip r:embed="rId5"/>
            <a:srcRect t="61411"/>
            <a:stretch>
              <a:fillRect/>
            </a:stretch>
          </p:blipFill>
          <p:spPr bwMode="gray">
            <a:xfrm rot="-5400000" flipH="1" flipV="1">
              <a:off x="3361846" y="1619139"/>
              <a:ext cx="1586195" cy="89811"/>
            </a:xfrm>
            <a:prstGeom prst="rect">
              <a:avLst/>
            </a:prstGeom>
            <a:noFill/>
            <a:ln w="9525">
              <a:noFill/>
              <a:miter lim="800000"/>
              <a:headEnd/>
              <a:tailEnd/>
            </a:ln>
          </p:spPr>
        </p:pic>
      </p:grpSp>
      <p:grpSp>
        <p:nvGrpSpPr>
          <p:cNvPr id="8" name="Group 103"/>
          <p:cNvGrpSpPr>
            <a:grpSpLocks/>
          </p:cNvGrpSpPr>
          <p:nvPr/>
        </p:nvGrpSpPr>
        <p:grpSpPr bwMode="auto">
          <a:xfrm>
            <a:off x="2262187" y="1276350"/>
            <a:ext cx="3657599" cy="1443037"/>
            <a:chOff x="899885" y="2202229"/>
            <a:chExt cx="3299964" cy="1586196"/>
          </a:xfrm>
          <a:solidFill>
            <a:schemeClr val="accent4">
              <a:lumMod val="75000"/>
            </a:schemeClr>
          </a:solidFill>
        </p:grpSpPr>
        <p:sp>
          <p:nvSpPr>
            <p:cNvPr id="9" name="Rectangle 8"/>
            <p:cNvSpPr/>
            <p:nvPr/>
          </p:nvSpPr>
          <p:spPr>
            <a:xfrm>
              <a:off x="899885" y="2588896"/>
              <a:ext cx="3299964" cy="805988"/>
            </a:xfrm>
            <a:prstGeom prst="rect">
              <a:avLst/>
            </a:prstGeom>
            <a:grpFill/>
            <a:ln>
              <a:noFill/>
            </a:ln>
            <a:effectLst>
              <a:outerShdw blurRad="50800" dist="508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0" name="Picture 345" descr="shadow_1_m"/>
            <p:cNvPicPr>
              <a:picLocks noChangeAspect="1" noChangeArrowheads="1"/>
            </p:cNvPicPr>
            <p:nvPr/>
          </p:nvPicPr>
          <p:blipFill>
            <a:blip r:embed="rId4"/>
            <a:srcRect t="61411"/>
            <a:stretch>
              <a:fillRect/>
            </a:stretch>
          </p:blipFill>
          <p:spPr bwMode="gray">
            <a:xfrm rot="5400000" flipV="1">
              <a:off x="146193" y="2955921"/>
              <a:ext cx="1586195" cy="78811"/>
            </a:xfrm>
            <a:prstGeom prst="rect">
              <a:avLst/>
            </a:prstGeom>
            <a:grpFill/>
            <a:ln w="9525">
              <a:noFill/>
              <a:miter lim="800000"/>
              <a:headEnd/>
              <a:tailEnd/>
            </a:ln>
          </p:spPr>
        </p:pic>
        <p:pic>
          <p:nvPicPr>
            <p:cNvPr id="11" name="Picture 345" descr="shadow_1_m"/>
            <p:cNvPicPr>
              <a:picLocks noChangeAspect="1" noChangeArrowheads="1"/>
            </p:cNvPicPr>
            <p:nvPr/>
          </p:nvPicPr>
          <p:blipFill>
            <a:blip r:embed="rId5"/>
            <a:srcRect t="61411"/>
            <a:stretch>
              <a:fillRect/>
            </a:stretch>
          </p:blipFill>
          <p:spPr bwMode="gray">
            <a:xfrm rot="-5400000" flipH="1" flipV="1">
              <a:off x="3361846" y="2950422"/>
              <a:ext cx="1586195" cy="89811"/>
            </a:xfrm>
            <a:prstGeom prst="rect">
              <a:avLst/>
            </a:prstGeom>
            <a:grpFill/>
            <a:ln w="9525">
              <a:noFill/>
              <a:miter lim="800000"/>
              <a:headEnd/>
              <a:tailEnd/>
            </a:ln>
          </p:spPr>
        </p:pic>
      </p:grpSp>
      <p:grpSp>
        <p:nvGrpSpPr>
          <p:cNvPr id="12" name="Group 102"/>
          <p:cNvGrpSpPr>
            <a:grpSpLocks/>
          </p:cNvGrpSpPr>
          <p:nvPr/>
        </p:nvGrpSpPr>
        <p:grpSpPr bwMode="auto">
          <a:xfrm>
            <a:off x="2262187" y="2705100"/>
            <a:ext cx="3657599" cy="1443038"/>
            <a:chOff x="899886" y="3534311"/>
            <a:chExt cx="3299963" cy="1586196"/>
          </a:xfrm>
        </p:grpSpPr>
        <p:sp>
          <p:nvSpPr>
            <p:cNvPr id="13" name="Rectangle 12"/>
            <p:cNvSpPr/>
            <p:nvPr/>
          </p:nvSpPr>
          <p:spPr>
            <a:xfrm>
              <a:off x="899886" y="3722770"/>
              <a:ext cx="3299963" cy="805986"/>
            </a:xfrm>
            <a:prstGeom prst="rect">
              <a:avLst/>
            </a:prstGeom>
            <a:solidFill>
              <a:schemeClr val="accent2"/>
            </a:solidFill>
            <a:ln>
              <a:noFill/>
            </a:ln>
            <a:effectLst>
              <a:outerShdw blurRad="50800" dist="508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4" name="Picture 345" descr="shadow_1_m"/>
            <p:cNvPicPr>
              <a:picLocks noChangeAspect="1" noChangeArrowheads="1"/>
            </p:cNvPicPr>
            <p:nvPr/>
          </p:nvPicPr>
          <p:blipFill>
            <a:blip r:embed="rId4"/>
            <a:srcRect t="61411"/>
            <a:stretch>
              <a:fillRect/>
            </a:stretch>
          </p:blipFill>
          <p:spPr bwMode="gray">
            <a:xfrm rot="5400000" flipV="1">
              <a:off x="146194" y="4288003"/>
              <a:ext cx="1586195" cy="78812"/>
            </a:xfrm>
            <a:prstGeom prst="rect">
              <a:avLst/>
            </a:prstGeom>
            <a:noFill/>
            <a:ln w="9525">
              <a:noFill/>
              <a:miter lim="800000"/>
              <a:headEnd/>
              <a:tailEnd/>
            </a:ln>
          </p:spPr>
        </p:pic>
        <p:pic>
          <p:nvPicPr>
            <p:cNvPr id="15" name="Picture 345" descr="shadow_1_m"/>
            <p:cNvPicPr>
              <a:picLocks noChangeAspect="1" noChangeArrowheads="1"/>
            </p:cNvPicPr>
            <p:nvPr/>
          </p:nvPicPr>
          <p:blipFill>
            <a:blip r:embed="rId5"/>
            <a:srcRect t="61411"/>
            <a:stretch>
              <a:fillRect/>
            </a:stretch>
          </p:blipFill>
          <p:spPr bwMode="gray">
            <a:xfrm rot="-5400000" flipH="1" flipV="1">
              <a:off x="3361846" y="4282504"/>
              <a:ext cx="1586195" cy="89811"/>
            </a:xfrm>
            <a:prstGeom prst="rect">
              <a:avLst/>
            </a:prstGeom>
            <a:noFill/>
            <a:ln w="9525">
              <a:noFill/>
              <a:miter lim="800000"/>
              <a:headEnd/>
              <a:tailEnd/>
            </a:ln>
          </p:spPr>
        </p:pic>
      </p:grpSp>
      <p:grpSp>
        <p:nvGrpSpPr>
          <p:cNvPr id="16" name="Group 101"/>
          <p:cNvGrpSpPr>
            <a:grpSpLocks/>
          </p:cNvGrpSpPr>
          <p:nvPr/>
        </p:nvGrpSpPr>
        <p:grpSpPr bwMode="auto">
          <a:xfrm>
            <a:off x="2262187" y="3790950"/>
            <a:ext cx="3657599" cy="1443037"/>
            <a:chOff x="899886" y="4865594"/>
            <a:chExt cx="3299963" cy="1586196"/>
          </a:xfrm>
          <a:solidFill>
            <a:schemeClr val="tx2">
              <a:lumMod val="75000"/>
            </a:schemeClr>
          </a:solidFill>
        </p:grpSpPr>
        <p:sp>
          <p:nvSpPr>
            <p:cNvPr id="17" name="Rectangle 16"/>
            <p:cNvSpPr/>
            <p:nvPr/>
          </p:nvSpPr>
          <p:spPr>
            <a:xfrm>
              <a:off x="899886" y="5252261"/>
              <a:ext cx="3299963" cy="805988"/>
            </a:xfrm>
            <a:prstGeom prst="rect">
              <a:avLst/>
            </a:prstGeom>
            <a:grpFill/>
            <a:ln>
              <a:noFill/>
            </a:ln>
            <a:effectLst>
              <a:outerShdw blurRad="50800" dist="508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8" name="Picture 345" descr="shadow_1_m"/>
            <p:cNvPicPr>
              <a:picLocks noChangeAspect="1" noChangeArrowheads="1"/>
            </p:cNvPicPr>
            <p:nvPr/>
          </p:nvPicPr>
          <p:blipFill>
            <a:blip r:embed="rId4"/>
            <a:srcRect t="61411"/>
            <a:stretch>
              <a:fillRect/>
            </a:stretch>
          </p:blipFill>
          <p:spPr bwMode="gray">
            <a:xfrm rot="5400000" flipV="1">
              <a:off x="146194" y="5619286"/>
              <a:ext cx="1586195" cy="78812"/>
            </a:xfrm>
            <a:prstGeom prst="rect">
              <a:avLst/>
            </a:prstGeom>
            <a:grpFill/>
            <a:ln w="9525">
              <a:noFill/>
              <a:miter lim="800000"/>
              <a:headEnd/>
              <a:tailEnd/>
            </a:ln>
          </p:spPr>
        </p:pic>
        <p:pic>
          <p:nvPicPr>
            <p:cNvPr id="19" name="Picture 345" descr="shadow_1_m"/>
            <p:cNvPicPr>
              <a:picLocks noChangeAspect="1" noChangeArrowheads="1"/>
            </p:cNvPicPr>
            <p:nvPr/>
          </p:nvPicPr>
          <p:blipFill>
            <a:blip r:embed="rId5"/>
            <a:srcRect t="61411"/>
            <a:stretch>
              <a:fillRect/>
            </a:stretch>
          </p:blipFill>
          <p:spPr bwMode="gray">
            <a:xfrm rot="-5400000" flipH="1" flipV="1">
              <a:off x="3361846" y="5613787"/>
              <a:ext cx="1586195" cy="89811"/>
            </a:xfrm>
            <a:prstGeom prst="rect">
              <a:avLst/>
            </a:prstGeom>
            <a:grpFill/>
            <a:ln w="9525">
              <a:noFill/>
              <a:miter lim="800000"/>
              <a:headEnd/>
              <a:tailEnd/>
            </a:ln>
          </p:spPr>
        </p:pic>
      </p:grpSp>
      <p:sp>
        <p:nvSpPr>
          <p:cNvPr id="20" name="Text Box 3"/>
          <p:cNvSpPr txBox="1">
            <a:spLocks noChangeArrowheads="1"/>
          </p:cNvSpPr>
          <p:nvPr/>
        </p:nvSpPr>
        <p:spPr bwMode="ltGray">
          <a:xfrm>
            <a:off x="2349540" y="3028950"/>
            <a:ext cx="3365460" cy="355482"/>
          </a:xfrm>
          <a:prstGeom prst="rect">
            <a:avLst/>
          </a:prstGeom>
          <a:noFill/>
          <a:ln w="9525" algn="ctr">
            <a:noFill/>
            <a:miter lim="800000"/>
            <a:headEnd/>
            <a:tailEnd/>
          </a:ln>
          <a:effectLst/>
        </p:spPr>
        <p:txBody>
          <a:bodyPr wrap="square">
            <a:spAutoFit/>
          </a:bodyPr>
          <a:lstStyle/>
          <a:p>
            <a:pPr algn="ctr">
              <a:lnSpc>
                <a:spcPct val="95000"/>
              </a:lnSpc>
              <a:spcAft>
                <a:spcPts val="800"/>
              </a:spcAft>
            </a:pPr>
            <a:r>
              <a:rPr lang="en-US" sz="1800" b="1" dirty="0" err="1" smtClean="0">
                <a:solidFill>
                  <a:schemeClr val="bg1"/>
                </a:solidFill>
                <a:latin typeface="Arial" charset="0"/>
              </a:rPr>
              <a:t>Hoạt</a:t>
            </a:r>
            <a:r>
              <a:rPr lang="en-US" sz="1800" b="1" dirty="0" smtClean="0">
                <a:solidFill>
                  <a:schemeClr val="bg1"/>
                </a:solidFill>
                <a:latin typeface="Arial" charset="0"/>
              </a:rPr>
              <a:t> </a:t>
            </a:r>
            <a:r>
              <a:rPr lang="en-US" sz="1800" b="1" dirty="0" err="1" smtClean="0">
                <a:solidFill>
                  <a:schemeClr val="bg1"/>
                </a:solidFill>
                <a:latin typeface="Arial" charset="0"/>
              </a:rPr>
              <a:t>động</a:t>
            </a:r>
            <a:r>
              <a:rPr lang="en-US" sz="1800" b="1" dirty="0" smtClean="0">
                <a:solidFill>
                  <a:schemeClr val="bg1"/>
                </a:solidFill>
                <a:latin typeface="Arial" charset="0"/>
              </a:rPr>
              <a:t> </a:t>
            </a:r>
            <a:r>
              <a:rPr lang="en-US" sz="1800" b="1" dirty="0" err="1" smtClean="0">
                <a:solidFill>
                  <a:schemeClr val="bg1"/>
                </a:solidFill>
                <a:latin typeface="Arial" charset="0"/>
              </a:rPr>
              <a:t>truyền</a:t>
            </a:r>
            <a:r>
              <a:rPr lang="en-US" sz="1800" b="1" dirty="0" smtClean="0">
                <a:solidFill>
                  <a:schemeClr val="bg1"/>
                </a:solidFill>
                <a:latin typeface="Arial" charset="0"/>
              </a:rPr>
              <a:t> </a:t>
            </a:r>
            <a:r>
              <a:rPr lang="en-US" sz="1800" b="1" dirty="0" err="1" smtClean="0">
                <a:solidFill>
                  <a:schemeClr val="bg1"/>
                </a:solidFill>
                <a:latin typeface="Arial" charset="0"/>
              </a:rPr>
              <a:t>thông</a:t>
            </a:r>
            <a:r>
              <a:rPr lang="en-US" sz="1800" b="1" dirty="0" smtClean="0">
                <a:solidFill>
                  <a:schemeClr val="bg1"/>
                </a:solidFill>
                <a:latin typeface="Arial" charset="0"/>
              </a:rPr>
              <a:t> </a:t>
            </a:r>
            <a:endParaRPr lang="en-US" sz="1800" b="1" dirty="0">
              <a:solidFill>
                <a:schemeClr val="bg1"/>
              </a:solidFill>
              <a:latin typeface="Arial" charset="0"/>
            </a:endParaRPr>
          </a:p>
        </p:txBody>
      </p:sp>
      <p:sp>
        <p:nvSpPr>
          <p:cNvPr id="21" name="Text Box 3"/>
          <p:cNvSpPr txBox="1">
            <a:spLocks noChangeArrowheads="1"/>
          </p:cNvSpPr>
          <p:nvPr/>
        </p:nvSpPr>
        <p:spPr bwMode="ltGray">
          <a:xfrm>
            <a:off x="2349540" y="1809750"/>
            <a:ext cx="3365460" cy="355482"/>
          </a:xfrm>
          <a:prstGeom prst="rect">
            <a:avLst/>
          </a:prstGeom>
          <a:noFill/>
          <a:ln w="9525" algn="ctr">
            <a:noFill/>
            <a:miter lim="800000"/>
            <a:headEnd/>
            <a:tailEnd/>
          </a:ln>
          <a:effectLst/>
        </p:spPr>
        <p:txBody>
          <a:bodyPr wrap="square">
            <a:spAutoFit/>
          </a:bodyPr>
          <a:lstStyle/>
          <a:p>
            <a:pPr algn="ctr">
              <a:lnSpc>
                <a:spcPct val="95000"/>
              </a:lnSpc>
              <a:spcAft>
                <a:spcPts val="800"/>
              </a:spcAft>
            </a:pPr>
            <a:r>
              <a:rPr lang="en-US" sz="1800" b="1" dirty="0" err="1">
                <a:solidFill>
                  <a:schemeClr val="bg1"/>
                </a:solidFill>
                <a:latin typeface="Arial" charset="0"/>
              </a:rPr>
              <a:t>H</a:t>
            </a:r>
            <a:r>
              <a:rPr lang="en-US" sz="1800" b="1" dirty="0" err="1" smtClean="0">
                <a:solidFill>
                  <a:schemeClr val="bg1"/>
                </a:solidFill>
                <a:latin typeface="Arial" charset="0"/>
              </a:rPr>
              <a:t>ình</a:t>
            </a:r>
            <a:r>
              <a:rPr lang="en-US" sz="1800" b="1" dirty="0" smtClean="0">
                <a:solidFill>
                  <a:schemeClr val="bg1"/>
                </a:solidFill>
                <a:latin typeface="Arial" charset="0"/>
              </a:rPr>
              <a:t> </a:t>
            </a:r>
            <a:r>
              <a:rPr lang="en-US" sz="1800" b="1" dirty="0" err="1" smtClean="0">
                <a:solidFill>
                  <a:schemeClr val="bg1"/>
                </a:solidFill>
                <a:latin typeface="Arial" charset="0"/>
              </a:rPr>
              <a:t>ảnh</a:t>
            </a:r>
            <a:r>
              <a:rPr lang="en-US" sz="1800" b="1" dirty="0" smtClean="0">
                <a:solidFill>
                  <a:schemeClr val="bg1"/>
                </a:solidFill>
                <a:latin typeface="Arial" charset="0"/>
              </a:rPr>
              <a:t> </a:t>
            </a:r>
            <a:r>
              <a:rPr lang="en-US" sz="1800" b="1" dirty="0" err="1" smtClean="0">
                <a:solidFill>
                  <a:schemeClr val="bg1"/>
                </a:solidFill>
                <a:latin typeface="Arial" charset="0"/>
              </a:rPr>
              <a:t>thủy</a:t>
            </a:r>
            <a:r>
              <a:rPr lang="en-US" sz="1800" b="1" dirty="0" smtClean="0">
                <a:solidFill>
                  <a:schemeClr val="bg1"/>
                </a:solidFill>
                <a:latin typeface="Arial" charset="0"/>
              </a:rPr>
              <a:t> </a:t>
            </a:r>
            <a:r>
              <a:rPr lang="en-US" sz="1800" b="1" dirty="0" err="1" smtClean="0">
                <a:solidFill>
                  <a:schemeClr val="bg1"/>
                </a:solidFill>
                <a:latin typeface="Arial" charset="0"/>
              </a:rPr>
              <a:t>sản</a:t>
            </a:r>
            <a:r>
              <a:rPr lang="en-US" sz="1800" b="1" dirty="0" smtClean="0">
                <a:solidFill>
                  <a:schemeClr val="bg1"/>
                </a:solidFill>
                <a:latin typeface="Arial" charset="0"/>
              </a:rPr>
              <a:t> VN </a:t>
            </a:r>
            <a:endParaRPr lang="en-US" sz="1800" b="1" dirty="0">
              <a:solidFill>
                <a:schemeClr val="bg1"/>
              </a:solidFill>
              <a:latin typeface="Arial" charset="0"/>
            </a:endParaRPr>
          </a:p>
        </p:txBody>
      </p:sp>
      <p:sp>
        <p:nvSpPr>
          <p:cNvPr id="22" name="Text Box 3"/>
          <p:cNvSpPr txBox="1">
            <a:spLocks noChangeArrowheads="1"/>
          </p:cNvSpPr>
          <p:nvPr/>
        </p:nvSpPr>
        <p:spPr bwMode="ltGray">
          <a:xfrm>
            <a:off x="2349540" y="451229"/>
            <a:ext cx="3365460" cy="618631"/>
          </a:xfrm>
          <a:prstGeom prst="rect">
            <a:avLst/>
          </a:prstGeom>
          <a:noFill/>
          <a:ln w="9525" algn="ctr">
            <a:noFill/>
            <a:miter lim="800000"/>
            <a:headEnd/>
            <a:tailEnd/>
          </a:ln>
          <a:effectLst/>
        </p:spPr>
        <p:txBody>
          <a:bodyPr wrap="square">
            <a:spAutoFit/>
          </a:bodyPr>
          <a:lstStyle/>
          <a:p>
            <a:pPr algn="ctr">
              <a:lnSpc>
                <a:spcPct val="95000"/>
              </a:lnSpc>
              <a:spcAft>
                <a:spcPts val="800"/>
              </a:spcAft>
            </a:pPr>
            <a:r>
              <a:rPr lang="en-US" sz="1800" b="1" dirty="0" err="1" smtClean="0">
                <a:solidFill>
                  <a:schemeClr val="bg1"/>
                </a:solidFill>
                <a:latin typeface="Arial" charset="0"/>
              </a:rPr>
              <a:t>Các</a:t>
            </a:r>
            <a:r>
              <a:rPr lang="en-US" sz="1800" b="1" dirty="0" smtClean="0">
                <a:solidFill>
                  <a:schemeClr val="bg1"/>
                </a:solidFill>
                <a:latin typeface="Arial" charset="0"/>
              </a:rPr>
              <a:t> </a:t>
            </a:r>
            <a:r>
              <a:rPr lang="en-US" sz="1800" b="1" dirty="0" err="1" smtClean="0">
                <a:solidFill>
                  <a:schemeClr val="bg1"/>
                </a:solidFill>
                <a:latin typeface="Arial" charset="0"/>
              </a:rPr>
              <a:t>chương</a:t>
            </a:r>
            <a:r>
              <a:rPr lang="en-US" sz="1800" b="1" dirty="0" smtClean="0">
                <a:solidFill>
                  <a:schemeClr val="bg1"/>
                </a:solidFill>
                <a:latin typeface="Arial" charset="0"/>
              </a:rPr>
              <a:t> </a:t>
            </a:r>
            <a:r>
              <a:rPr lang="en-US" sz="1800" b="1" dirty="0" err="1" smtClean="0">
                <a:solidFill>
                  <a:schemeClr val="bg1"/>
                </a:solidFill>
                <a:latin typeface="Arial" charset="0"/>
              </a:rPr>
              <a:t>trình</a:t>
            </a:r>
            <a:r>
              <a:rPr lang="en-US" sz="1800" b="1" dirty="0" smtClean="0">
                <a:solidFill>
                  <a:schemeClr val="bg1"/>
                </a:solidFill>
                <a:latin typeface="Arial" charset="0"/>
              </a:rPr>
              <a:t> </a:t>
            </a:r>
            <a:r>
              <a:rPr lang="en-US" sz="1800" b="1" dirty="0" err="1" smtClean="0">
                <a:solidFill>
                  <a:schemeClr val="bg1"/>
                </a:solidFill>
                <a:latin typeface="Arial" charset="0"/>
              </a:rPr>
              <a:t>xúc</a:t>
            </a:r>
            <a:r>
              <a:rPr lang="en-US" sz="1800" b="1" dirty="0" smtClean="0">
                <a:solidFill>
                  <a:schemeClr val="bg1"/>
                </a:solidFill>
                <a:latin typeface="Arial" charset="0"/>
              </a:rPr>
              <a:t> </a:t>
            </a:r>
            <a:r>
              <a:rPr lang="en-US" sz="1800" b="1" dirty="0" err="1" smtClean="0">
                <a:solidFill>
                  <a:schemeClr val="bg1"/>
                </a:solidFill>
                <a:latin typeface="Arial" charset="0"/>
              </a:rPr>
              <a:t>tiến</a:t>
            </a:r>
            <a:r>
              <a:rPr lang="en-US" sz="1800" b="1" dirty="0" smtClean="0">
                <a:solidFill>
                  <a:schemeClr val="bg1"/>
                </a:solidFill>
                <a:latin typeface="Arial" charset="0"/>
              </a:rPr>
              <a:t> TM </a:t>
            </a:r>
            <a:r>
              <a:rPr lang="en-US" sz="1800" b="1" dirty="0" err="1" smtClean="0">
                <a:solidFill>
                  <a:schemeClr val="bg1"/>
                </a:solidFill>
                <a:latin typeface="Arial" charset="0"/>
              </a:rPr>
              <a:t>trong</a:t>
            </a:r>
            <a:r>
              <a:rPr lang="en-US" sz="1800" b="1" dirty="0" smtClean="0">
                <a:solidFill>
                  <a:schemeClr val="bg1"/>
                </a:solidFill>
                <a:latin typeface="Arial" charset="0"/>
              </a:rPr>
              <a:t> </a:t>
            </a:r>
            <a:r>
              <a:rPr lang="en-US" sz="1800" b="1" dirty="0" err="1" smtClean="0">
                <a:solidFill>
                  <a:schemeClr val="bg1"/>
                </a:solidFill>
                <a:latin typeface="Arial" charset="0"/>
              </a:rPr>
              <a:t>và</a:t>
            </a:r>
            <a:r>
              <a:rPr lang="en-US" sz="1800" b="1" dirty="0" smtClean="0">
                <a:solidFill>
                  <a:schemeClr val="bg1"/>
                </a:solidFill>
                <a:latin typeface="Arial" charset="0"/>
              </a:rPr>
              <a:t> </a:t>
            </a:r>
            <a:r>
              <a:rPr lang="en-US" sz="1800" b="1" dirty="0" err="1" smtClean="0">
                <a:solidFill>
                  <a:schemeClr val="bg1"/>
                </a:solidFill>
                <a:latin typeface="Arial" charset="0"/>
              </a:rPr>
              <a:t>ngoài</a:t>
            </a:r>
            <a:r>
              <a:rPr lang="en-US" sz="1800" b="1" dirty="0" smtClean="0">
                <a:solidFill>
                  <a:schemeClr val="bg1"/>
                </a:solidFill>
                <a:latin typeface="Arial" charset="0"/>
              </a:rPr>
              <a:t> </a:t>
            </a:r>
            <a:r>
              <a:rPr lang="en-US" sz="1800" b="1" dirty="0" err="1" smtClean="0">
                <a:solidFill>
                  <a:schemeClr val="bg1"/>
                </a:solidFill>
                <a:latin typeface="Arial" charset="0"/>
              </a:rPr>
              <a:t>nước</a:t>
            </a:r>
            <a:endParaRPr lang="en-US" sz="1800" b="1" dirty="0">
              <a:solidFill>
                <a:schemeClr val="bg1"/>
              </a:solidFill>
              <a:latin typeface="Arial" charset="0"/>
            </a:endParaRPr>
          </a:p>
        </p:txBody>
      </p:sp>
      <p:sp>
        <p:nvSpPr>
          <p:cNvPr id="23" name="Text Box 3"/>
          <p:cNvSpPr txBox="1">
            <a:spLocks noChangeArrowheads="1"/>
          </p:cNvSpPr>
          <p:nvPr/>
        </p:nvSpPr>
        <p:spPr bwMode="ltGray">
          <a:xfrm>
            <a:off x="2349540" y="4375079"/>
            <a:ext cx="3470701" cy="355482"/>
          </a:xfrm>
          <a:prstGeom prst="rect">
            <a:avLst/>
          </a:prstGeom>
          <a:noFill/>
          <a:ln w="9525" algn="ctr">
            <a:noFill/>
            <a:miter lim="800000"/>
            <a:headEnd/>
            <a:tailEnd/>
          </a:ln>
          <a:effectLst/>
        </p:spPr>
        <p:txBody>
          <a:bodyPr wrap="square">
            <a:spAutoFit/>
          </a:bodyPr>
          <a:lstStyle/>
          <a:p>
            <a:pPr algn="ctr">
              <a:lnSpc>
                <a:spcPct val="95000"/>
              </a:lnSpc>
              <a:spcAft>
                <a:spcPts val="800"/>
              </a:spcAft>
            </a:pPr>
            <a:r>
              <a:rPr lang="en-US" sz="1800" b="1" dirty="0" err="1" smtClean="0">
                <a:solidFill>
                  <a:schemeClr val="bg1"/>
                </a:solidFill>
                <a:latin typeface="Arial" charset="0"/>
              </a:rPr>
              <a:t>Kỹ</a:t>
            </a:r>
            <a:r>
              <a:rPr lang="en-US" sz="1800" b="1" dirty="0" smtClean="0">
                <a:solidFill>
                  <a:schemeClr val="bg1"/>
                </a:solidFill>
                <a:latin typeface="Arial" charset="0"/>
              </a:rPr>
              <a:t> </a:t>
            </a:r>
            <a:r>
              <a:rPr lang="en-US" sz="1800" b="1" dirty="0" err="1" smtClean="0">
                <a:solidFill>
                  <a:schemeClr val="bg1"/>
                </a:solidFill>
                <a:latin typeface="Arial" charset="0"/>
              </a:rPr>
              <a:t>năng</a:t>
            </a:r>
            <a:r>
              <a:rPr lang="en-US" sz="1800" b="1" dirty="0" smtClean="0">
                <a:solidFill>
                  <a:schemeClr val="bg1"/>
                </a:solidFill>
                <a:latin typeface="Arial" charset="0"/>
              </a:rPr>
              <a:t> </a:t>
            </a:r>
            <a:r>
              <a:rPr lang="en-US" sz="1800" b="1" dirty="0" err="1" smtClean="0">
                <a:solidFill>
                  <a:schemeClr val="bg1"/>
                </a:solidFill>
                <a:latin typeface="Arial" charset="0"/>
              </a:rPr>
              <a:t>thương</a:t>
            </a:r>
            <a:r>
              <a:rPr lang="en-US" sz="1800" b="1" dirty="0" smtClean="0">
                <a:solidFill>
                  <a:schemeClr val="bg1"/>
                </a:solidFill>
                <a:latin typeface="Arial" charset="0"/>
              </a:rPr>
              <a:t> </a:t>
            </a:r>
            <a:r>
              <a:rPr lang="en-US" sz="1800" b="1" dirty="0" err="1" smtClean="0">
                <a:solidFill>
                  <a:schemeClr val="bg1"/>
                </a:solidFill>
                <a:latin typeface="Arial" charset="0"/>
              </a:rPr>
              <a:t>mại</a:t>
            </a:r>
            <a:r>
              <a:rPr lang="en-US" sz="1800" b="1" dirty="0" smtClean="0">
                <a:solidFill>
                  <a:schemeClr val="bg1"/>
                </a:solidFill>
                <a:latin typeface="Arial" charset="0"/>
              </a:rPr>
              <a:t> </a:t>
            </a:r>
            <a:r>
              <a:rPr lang="en-US" sz="1800" b="1" dirty="0" err="1" smtClean="0">
                <a:solidFill>
                  <a:schemeClr val="bg1"/>
                </a:solidFill>
                <a:latin typeface="Arial" charset="0"/>
              </a:rPr>
              <a:t>thủy</a:t>
            </a:r>
            <a:r>
              <a:rPr lang="en-US" sz="1800" b="1" dirty="0" smtClean="0">
                <a:solidFill>
                  <a:schemeClr val="bg1"/>
                </a:solidFill>
                <a:latin typeface="Arial" charset="0"/>
              </a:rPr>
              <a:t> </a:t>
            </a:r>
            <a:r>
              <a:rPr lang="en-US" sz="1800" b="1" dirty="0" err="1" smtClean="0">
                <a:solidFill>
                  <a:schemeClr val="bg1"/>
                </a:solidFill>
                <a:latin typeface="Arial" charset="0"/>
              </a:rPr>
              <a:t>sản</a:t>
            </a:r>
            <a:endParaRPr lang="en-US" sz="1800" b="1" dirty="0">
              <a:solidFill>
                <a:schemeClr val="bg1"/>
              </a:solidFill>
              <a:latin typeface="Arial" charset="0"/>
            </a:endParaRPr>
          </a:p>
        </p:txBody>
      </p:sp>
      <p:pic>
        <p:nvPicPr>
          <p:cNvPr id="5122"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19800" y="2319338"/>
            <a:ext cx="533400" cy="500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 name="Text Box 3"/>
          <p:cNvSpPr txBox="1">
            <a:spLocks noChangeArrowheads="1"/>
          </p:cNvSpPr>
          <p:nvPr/>
        </p:nvSpPr>
        <p:spPr bwMode="ltGray">
          <a:xfrm>
            <a:off x="6553200" y="1885950"/>
            <a:ext cx="2438400" cy="1408078"/>
          </a:xfrm>
          <a:prstGeom prst="rect">
            <a:avLst/>
          </a:prstGeom>
          <a:solidFill>
            <a:schemeClr val="accent6">
              <a:lumMod val="40000"/>
              <a:lumOff val="60000"/>
            </a:schemeClr>
          </a:solidFill>
          <a:ln w="9525" algn="ctr">
            <a:noFill/>
            <a:miter lim="800000"/>
            <a:headEnd/>
            <a:tailEnd/>
          </a:ln>
          <a:effectLst/>
        </p:spPr>
        <p:txBody>
          <a:bodyPr wrap="square">
            <a:spAutoFit/>
          </a:bodyPr>
          <a:lstStyle/>
          <a:p>
            <a:pPr marL="0" marR="0" lvl="0" indent="0" algn="ctr" defTabSz="914400" eaLnBrk="1" fontAlgn="auto" latinLnBrk="0" hangingPunct="1">
              <a:lnSpc>
                <a:spcPct val="95000"/>
              </a:lnSpc>
              <a:spcBef>
                <a:spcPts val="0"/>
              </a:spcBef>
              <a:spcAft>
                <a:spcPts val="800"/>
              </a:spcAft>
              <a:buClrTx/>
              <a:buSzTx/>
              <a:buFontTx/>
              <a:buNone/>
              <a:tabLst/>
              <a:defRPr/>
            </a:pPr>
            <a:r>
              <a:rPr lang="en-US" sz="1800" b="1" dirty="0" smtClean="0">
                <a:solidFill>
                  <a:srgbClr val="C00000"/>
                </a:solidFill>
                <a:latin typeface="Arial" charset="0"/>
              </a:rPr>
              <a:t>H</a:t>
            </a:r>
            <a:r>
              <a:rPr kumimoji="0" lang="en-US" sz="1800" b="1" i="0" u="none" strike="noStrike" kern="0" cap="none" spc="0" normalizeH="0" noProof="0" dirty="0" err="1" smtClean="0">
                <a:ln>
                  <a:noFill/>
                </a:ln>
                <a:solidFill>
                  <a:srgbClr val="C00000"/>
                </a:solidFill>
                <a:effectLst/>
                <a:uLnTx/>
                <a:uFillTx/>
                <a:latin typeface="Arial" charset="0"/>
              </a:rPr>
              <a:t>ình</a:t>
            </a:r>
            <a:r>
              <a:rPr kumimoji="0" lang="en-US" sz="1800" b="1" i="0" u="none" strike="noStrike" kern="0" cap="none" spc="0" normalizeH="0" noProof="0" dirty="0" smtClean="0">
                <a:ln>
                  <a:noFill/>
                </a:ln>
                <a:solidFill>
                  <a:srgbClr val="C00000"/>
                </a:solidFill>
                <a:effectLst/>
                <a:uLnTx/>
                <a:uFillTx/>
                <a:latin typeface="Arial" charset="0"/>
              </a:rPr>
              <a:t> </a:t>
            </a:r>
            <a:r>
              <a:rPr kumimoji="0" lang="en-US" sz="1800" b="1" i="0" u="none" strike="noStrike" kern="0" cap="none" spc="0" normalizeH="0" noProof="0" dirty="0" err="1" smtClean="0">
                <a:ln>
                  <a:noFill/>
                </a:ln>
                <a:solidFill>
                  <a:srgbClr val="C00000"/>
                </a:solidFill>
                <a:effectLst/>
                <a:uLnTx/>
                <a:uFillTx/>
                <a:latin typeface="Arial" charset="0"/>
              </a:rPr>
              <a:t>ảnh</a:t>
            </a:r>
            <a:r>
              <a:rPr kumimoji="0" lang="en-US" sz="1800" b="1" i="0" u="none" strike="noStrike" kern="0" cap="none" spc="0" normalizeH="0" noProof="0" dirty="0" smtClean="0">
                <a:ln>
                  <a:noFill/>
                </a:ln>
                <a:solidFill>
                  <a:srgbClr val="C00000"/>
                </a:solidFill>
                <a:effectLst/>
                <a:uLnTx/>
                <a:uFillTx/>
                <a:latin typeface="Arial" charset="0"/>
              </a:rPr>
              <a:t> TSVN </a:t>
            </a:r>
            <a:r>
              <a:rPr kumimoji="0" lang="en-US" sz="1800" b="1" i="0" u="none" strike="noStrike" kern="0" cap="none" spc="0" normalizeH="0" noProof="0" dirty="0" err="1" smtClean="0">
                <a:ln>
                  <a:noFill/>
                </a:ln>
                <a:solidFill>
                  <a:srgbClr val="C00000"/>
                </a:solidFill>
                <a:effectLst/>
                <a:uLnTx/>
                <a:uFillTx/>
                <a:latin typeface="Arial" charset="0"/>
              </a:rPr>
              <a:t>trở</a:t>
            </a:r>
            <a:r>
              <a:rPr kumimoji="0" lang="en-US" sz="1800" b="1" i="0" u="none" strike="noStrike" kern="0" cap="none" spc="0" normalizeH="0" noProof="0" dirty="0" smtClean="0">
                <a:ln>
                  <a:noFill/>
                </a:ln>
                <a:solidFill>
                  <a:srgbClr val="C00000"/>
                </a:solidFill>
                <a:effectLst/>
                <a:uLnTx/>
                <a:uFillTx/>
                <a:latin typeface="Arial" charset="0"/>
              </a:rPr>
              <a:t> </a:t>
            </a:r>
            <a:r>
              <a:rPr kumimoji="0" lang="en-US" sz="1800" b="1" i="0" u="none" strike="noStrike" kern="0" cap="none" spc="0" normalizeH="0" noProof="0" dirty="0" err="1" smtClean="0">
                <a:ln>
                  <a:noFill/>
                </a:ln>
                <a:solidFill>
                  <a:srgbClr val="C00000"/>
                </a:solidFill>
                <a:effectLst/>
                <a:uLnTx/>
                <a:uFillTx/>
                <a:latin typeface="Arial" charset="0"/>
              </a:rPr>
              <a:t>nên</a:t>
            </a:r>
            <a:r>
              <a:rPr kumimoji="0" lang="en-US" sz="1800" b="1" i="0" u="none" strike="noStrike" kern="0" cap="none" spc="0" normalizeH="0" noProof="0" dirty="0" smtClean="0">
                <a:ln>
                  <a:noFill/>
                </a:ln>
                <a:solidFill>
                  <a:srgbClr val="C00000"/>
                </a:solidFill>
                <a:effectLst/>
                <a:uLnTx/>
                <a:uFillTx/>
                <a:latin typeface="Arial" charset="0"/>
              </a:rPr>
              <a:t> </a:t>
            </a:r>
            <a:r>
              <a:rPr kumimoji="0" lang="en-US" sz="1800" b="1" i="0" u="none" strike="noStrike" kern="0" cap="none" spc="0" normalizeH="0" noProof="0" dirty="0" err="1" smtClean="0">
                <a:ln>
                  <a:noFill/>
                </a:ln>
                <a:solidFill>
                  <a:srgbClr val="C00000"/>
                </a:solidFill>
                <a:effectLst/>
                <a:uLnTx/>
                <a:uFillTx/>
                <a:latin typeface="Arial" charset="0"/>
              </a:rPr>
              <a:t>phổ</a:t>
            </a:r>
            <a:r>
              <a:rPr kumimoji="0" lang="en-US" sz="1800" b="1" i="0" u="none" strike="noStrike" kern="0" cap="none" spc="0" normalizeH="0" noProof="0" dirty="0" smtClean="0">
                <a:ln>
                  <a:noFill/>
                </a:ln>
                <a:solidFill>
                  <a:srgbClr val="C00000"/>
                </a:solidFill>
                <a:effectLst/>
                <a:uLnTx/>
                <a:uFillTx/>
                <a:latin typeface="Arial" charset="0"/>
              </a:rPr>
              <a:t> </a:t>
            </a:r>
            <a:r>
              <a:rPr kumimoji="0" lang="en-US" sz="1800" b="1" i="0" u="none" strike="noStrike" kern="0" cap="none" spc="0" normalizeH="0" noProof="0" dirty="0" err="1" smtClean="0">
                <a:ln>
                  <a:noFill/>
                </a:ln>
                <a:solidFill>
                  <a:srgbClr val="C00000"/>
                </a:solidFill>
                <a:effectLst/>
                <a:uLnTx/>
                <a:uFillTx/>
                <a:latin typeface="Arial" charset="0"/>
              </a:rPr>
              <a:t>biến</a:t>
            </a:r>
            <a:r>
              <a:rPr kumimoji="0" lang="en-US" sz="1800" b="1" i="0" u="none" strike="noStrike" kern="0" cap="none" spc="0" normalizeH="0" noProof="0" dirty="0" smtClean="0">
                <a:ln>
                  <a:noFill/>
                </a:ln>
                <a:solidFill>
                  <a:srgbClr val="C00000"/>
                </a:solidFill>
                <a:effectLst/>
                <a:uLnTx/>
                <a:uFillTx/>
                <a:latin typeface="Arial" charset="0"/>
              </a:rPr>
              <a:t> </a:t>
            </a:r>
            <a:r>
              <a:rPr kumimoji="0" lang="en-US" sz="1800" b="1" i="0" u="none" strike="noStrike" kern="0" cap="none" spc="0" normalizeH="0" noProof="0" dirty="0" err="1" smtClean="0">
                <a:ln>
                  <a:noFill/>
                </a:ln>
                <a:solidFill>
                  <a:srgbClr val="C00000"/>
                </a:solidFill>
                <a:effectLst/>
                <a:uLnTx/>
                <a:uFillTx/>
                <a:latin typeface="Arial" charset="0"/>
              </a:rPr>
              <a:t>và</a:t>
            </a:r>
            <a:r>
              <a:rPr kumimoji="0" lang="en-US" sz="1800" b="1" i="0" u="none" strike="noStrike" kern="0" cap="none" spc="0" normalizeH="0" noProof="0" dirty="0" smtClean="0">
                <a:ln>
                  <a:noFill/>
                </a:ln>
                <a:solidFill>
                  <a:srgbClr val="C00000"/>
                </a:solidFill>
                <a:effectLst/>
                <a:uLnTx/>
                <a:uFillTx/>
                <a:latin typeface="Arial" charset="0"/>
              </a:rPr>
              <a:t> </a:t>
            </a:r>
            <a:r>
              <a:rPr kumimoji="0" lang="en-US" sz="1800" b="1" i="0" u="none" strike="noStrike" kern="0" cap="none" spc="0" normalizeH="0" noProof="0" dirty="0" err="1" smtClean="0">
                <a:ln>
                  <a:noFill/>
                </a:ln>
                <a:solidFill>
                  <a:srgbClr val="C00000"/>
                </a:solidFill>
                <a:effectLst/>
                <a:uLnTx/>
                <a:uFillTx/>
                <a:latin typeface="Arial" charset="0"/>
              </a:rPr>
              <a:t>là</a:t>
            </a:r>
            <a:r>
              <a:rPr kumimoji="0" lang="en-US" sz="1800" b="1" i="0" u="none" strike="noStrike" kern="0" cap="none" spc="0" normalizeH="0" noProof="0" dirty="0" smtClean="0">
                <a:ln>
                  <a:noFill/>
                </a:ln>
                <a:solidFill>
                  <a:srgbClr val="C00000"/>
                </a:solidFill>
                <a:effectLst/>
                <a:uLnTx/>
                <a:uFillTx/>
                <a:latin typeface="Arial" charset="0"/>
              </a:rPr>
              <a:t> </a:t>
            </a:r>
            <a:r>
              <a:rPr kumimoji="0" lang="en-US" sz="1800" b="1" i="0" u="none" strike="noStrike" kern="0" cap="none" spc="0" normalizeH="0" noProof="0" dirty="0" err="1" smtClean="0">
                <a:ln>
                  <a:noFill/>
                </a:ln>
                <a:solidFill>
                  <a:srgbClr val="C00000"/>
                </a:solidFill>
                <a:effectLst/>
                <a:uLnTx/>
                <a:uFillTx/>
                <a:latin typeface="Arial" charset="0"/>
              </a:rPr>
              <a:t>sự</a:t>
            </a:r>
            <a:r>
              <a:rPr kumimoji="0" lang="en-US" sz="1800" b="1" i="0" u="none" strike="noStrike" kern="0" cap="none" spc="0" normalizeH="0" noProof="0" dirty="0" smtClean="0">
                <a:ln>
                  <a:noFill/>
                </a:ln>
                <a:solidFill>
                  <a:srgbClr val="C00000"/>
                </a:solidFill>
                <a:effectLst/>
                <a:uLnTx/>
                <a:uFillTx/>
                <a:latin typeface="Arial" charset="0"/>
              </a:rPr>
              <a:t> </a:t>
            </a:r>
            <a:r>
              <a:rPr kumimoji="0" lang="en-US" sz="1800" b="1" i="0" u="none" strike="noStrike" kern="0" cap="none" spc="0" normalizeH="0" noProof="0" dirty="0" err="1" smtClean="0">
                <a:ln>
                  <a:noFill/>
                </a:ln>
                <a:solidFill>
                  <a:srgbClr val="C00000"/>
                </a:solidFill>
                <a:effectLst/>
                <a:uLnTx/>
                <a:uFillTx/>
                <a:latin typeface="Arial" charset="0"/>
              </a:rPr>
              <a:t>lựa</a:t>
            </a:r>
            <a:r>
              <a:rPr kumimoji="0" lang="en-US" sz="1800" b="1" i="0" u="none" strike="noStrike" kern="0" cap="none" spc="0" normalizeH="0" noProof="0" dirty="0" smtClean="0">
                <a:ln>
                  <a:noFill/>
                </a:ln>
                <a:solidFill>
                  <a:srgbClr val="C00000"/>
                </a:solidFill>
                <a:effectLst/>
                <a:uLnTx/>
                <a:uFillTx/>
                <a:latin typeface="Arial" charset="0"/>
              </a:rPr>
              <a:t> </a:t>
            </a:r>
            <a:r>
              <a:rPr kumimoji="0" lang="en-US" sz="1800" b="1" i="0" u="none" strike="noStrike" kern="0" cap="none" spc="0" normalizeH="0" noProof="0" dirty="0" err="1" smtClean="0">
                <a:ln>
                  <a:noFill/>
                </a:ln>
                <a:solidFill>
                  <a:srgbClr val="C00000"/>
                </a:solidFill>
                <a:effectLst/>
                <a:uLnTx/>
                <a:uFillTx/>
                <a:latin typeface="Arial" charset="0"/>
              </a:rPr>
              <a:t>chọn</a:t>
            </a:r>
            <a:r>
              <a:rPr kumimoji="0" lang="en-US" sz="1800" b="1" i="0" u="none" strike="noStrike" kern="0" cap="none" spc="0" normalizeH="0" noProof="0" dirty="0" smtClean="0">
                <a:ln>
                  <a:noFill/>
                </a:ln>
                <a:solidFill>
                  <a:srgbClr val="C00000"/>
                </a:solidFill>
                <a:effectLst/>
                <a:uLnTx/>
                <a:uFillTx/>
                <a:latin typeface="Arial" charset="0"/>
              </a:rPr>
              <a:t> </a:t>
            </a:r>
            <a:r>
              <a:rPr kumimoji="0" lang="en-US" sz="1800" b="1" i="0" u="none" strike="noStrike" kern="0" cap="none" spc="0" normalizeH="0" noProof="0" dirty="0" err="1" smtClean="0">
                <a:ln>
                  <a:noFill/>
                </a:ln>
                <a:solidFill>
                  <a:srgbClr val="C00000"/>
                </a:solidFill>
                <a:effectLst/>
                <a:uLnTx/>
                <a:uFillTx/>
                <a:latin typeface="Arial" charset="0"/>
              </a:rPr>
              <a:t>ưu</a:t>
            </a:r>
            <a:r>
              <a:rPr kumimoji="0" lang="en-US" sz="1800" b="1" i="0" u="none" strike="noStrike" kern="0" cap="none" spc="0" normalizeH="0" noProof="0" dirty="0" smtClean="0">
                <a:ln>
                  <a:noFill/>
                </a:ln>
                <a:solidFill>
                  <a:srgbClr val="C00000"/>
                </a:solidFill>
                <a:effectLst/>
                <a:uLnTx/>
                <a:uFillTx/>
                <a:latin typeface="Arial" charset="0"/>
              </a:rPr>
              <a:t> </a:t>
            </a:r>
            <a:r>
              <a:rPr kumimoji="0" lang="en-US" sz="1800" b="1" i="0" u="none" strike="noStrike" kern="0" cap="none" spc="0" normalizeH="0" noProof="0" dirty="0" err="1" smtClean="0">
                <a:ln>
                  <a:noFill/>
                </a:ln>
                <a:solidFill>
                  <a:srgbClr val="C00000"/>
                </a:solidFill>
                <a:effectLst/>
                <a:uLnTx/>
                <a:uFillTx/>
                <a:latin typeface="Arial" charset="0"/>
              </a:rPr>
              <a:t>tiên</a:t>
            </a:r>
            <a:r>
              <a:rPr kumimoji="0" lang="en-US" sz="1800" b="1" i="0" u="none" strike="noStrike" kern="0" cap="none" spc="0" normalizeH="0" noProof="0" dirty="0" smtClean="0">
                <a:ln>
                  <a:noFill/>
                </a:ln>
                <a:solidFill>
                  <a:srgbClr val="C00000"/>
                </a:solidFill>
                <a:effectLst/>
                <a:uLnTx/>
                <a:uFillTx/>
                <a:latin typeface="Arial" charset="0"/>
              </a:rPr>
              <a:t> </a:t>
            </a:r>
            <a:r>
              <a:rPr kumimoji="0" lang="en-US" sz="1800" b="1" i="0" u="none" strike="noStrike" kern="0" cap="none" spc="0" normalizeH="0" noProof="0" dirty="0" err="1" smtClean="0">
                <a:ln>
                  <a:noFill/>
                </a:ln>
                <a:solidFill>
                  <a:srgbClr val="C00000"/>
                </a:solidFill>
                <a:effectLst/>
                <a:uLnTx/>
                <a:uFillTx/>
                <a:latin typeface="Arial" charset="0"/>
              </a:rPr>
              <a:t>của</a:t>
            </a:r>
            <a:r>
              <a:rPr kumimoji="0" lang="en-US" sz="1800" b="1" i="0" u="none" strike="noStrike" kern="0" cap="none" spc="0" normalizeH="0" noProof="0" dirty="0" smtClean="0">
                <a:ln>
                  <a:noFill/>
                </a:ln>
                <a:solidFill>
                  <a:srgbClr val="C00000"/>
                </a:solidFill>
                <a:effectLst/>
                <a:uLnTx/>
                <a:uFillTx/>
                <a:latin typeface="Arial" charset="0"/>
              </a:rPr>
              <a:t> </a:t>
            </a:r>
            <a:r>
              <a:rPr kumimoji="0" lang="en-US" sz="1800" b="1" i="0" u="none" strike="noStrike" kern="0" cap="none" spc="0" normalizeH="0" noProof="0" dirty="0" err="1" smtClean="0">
                <a:ln>
                  <a:noFill/>
                </a:ln>
                <a:solidFill>
                  <a:srgbClr val="C00000"/>
                </a:solidFill>
                <a:effectLst/>
                <a:uLnTx/>
                <a:uFillTx/>
                <a:latin typeface="Arial" charset="0"/>
              </a:rPr>
              <a:t>người</a:t>
            </a:r>
            <a:r>
              <a:rPr kumimoji="0" lang="en-US" sz="1800" b="1" i="0" u="none" strike="noStrike" kern="0" cap="none" spc="0" normalizeH="0" noProof="0" dirty="0" smtClean="0">
                <a:ln>
                  <a:noFill/>
                </a:ln>
                <a:solidFill>
                  <a:srgbClr val="C00000"/>
                </a:solidFill>
                <a:effectLst/>
                <a:uLnTx/>
                <a:uFillTx/>
                <a:latin typeface="Arial" charset="0"/>
              </a:rPr>
              <a:t> </a:t>
            </a:r>
            <a:r>
              <a:rPr kumimoji="0" lang="en-US" sz="1800" b="1" i="0" u="none" strike="noStrike" kern="0" cap="none" spc="0" normalizeH="0" noProof="0" dirty="0" err="1" smtClean="0">
                <a:ln>
                  <a:noFill/>
                </a:ln>
                <a:solidFill>
                  <a:srgbClr val="C00000"/>
                </a:solidFill>
                <a:effectLst/>
                <a:uLnTx/>
                <a:uFillTx/>
                <a:latin typeface="Arial" charset="0"/>
              </a:rPr>
              <a:t>tiêu</a:t>
            </a:r>
            <a:r>
              <a:rPr kumimoji="0" lang="en-US" sz="1800" b="1" i="0" u="none" strike="noStrike" kern="0" cap="none" spc="0" normalizeH="0" noProof="0" dirty="0" smtClean="0">
                <a:ln>
                  <a:noFill/>
                </a:ln>
                <a:solidFill>
                  <a:srgbClr val="C00000"/>
                </a:solidFill>
                <a:effectLst/>
                <a:uLnTx/>
                <a:uFillTx/>
                <a:latin typeface="Arial" charset="0"/>
              </a:rPr>
              <a:t> </a:t>
            </a:r>
            <a:r>
              <a:rPr kumimoji="0" lang="en-US" sz="1800" b="1" i="0" u="none" strike="noStrike" kern="0" cap="none" spc="0" normalizeH="0" noProof="0" dirty="0" err="1" smtClean="0">
                <a:ln>
                  <a:noFill/>
                </a:ln>
                <a:solidFill>
                  <a:srgbClr val="C00000"/>
                </a:solidFill>
                <a:effectLst/>
                <a:uLnTx/>
                <a:uFillTx/>
                <a:latin typeface="Arial" charset="0"/>
              </a:rPr>
              <a:t>dùng</a:t>
            </a:r>
            <a:r>
              <a:rPr kumimoji="0" lang="en-US" sz="1800" b="1" i="0" u="none" strike="noStrike" kern="0" cap="none" spc="0" normalizeH="0" noProof="0" dirty="0" smtClean="0">
                <a:ln>
                  <a:noFill/>
                </a:ln>
                <a:solidFill>
                  <a:srgbClr val="C00000"/>
                </a:solidFill>
                <a:effectLst/>
                <a:uLnTx/>
                <a:uFillTx/>
                <a:latin typeface="Arial" charset="0"/>
              </a:rPr>
              <a:t> TG</a:t>
            </a:r>
            <a:endParaRPr kumimoji="0" lang="en-US" sz="1800" b="1" i="0" u="none" strike="noStrike" kern="0" cap="none" spc="0" normalizeH="0" baseline="0" noProof="0" dirty="0">
              <a:ln>
                <a:noFill/>
              </a:ln>
              <a:solidFill>
                <a:srgbClr val="C00000"/>
              </a:solidFill>
              <a:effectLst/>
              <a:uLnTx/>
              <a:uFillTx/>
              <a:latin typeface="Arial" charset="0"/>
            </a:endParaRPr>
          </a:p>
        </p:txBody>
      </p:sp>
    </p:spTree>
    <p:extLst>
      <p:ext uri="{BB962C8B-B14F-4D97-AF65-F5344CB8AC3E}">
        <p14:creationId xmlns:p14="http://schemas.microsoft.com/office/powerpoint/2010/main" val="2681198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45" presetClass="entr" presetSubtype="0" fill="hold"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2000"/>
                                        <p:tgtEl>
                                          <p:spTgt spid="16"/>
                                        </p:tgtEl>
                                      </p:cBhvr>
                                    </p:animEffect>
                                    <p:anim calcmode="lin" valueType="num">
                                      <p:cBhvr>
                                        <p:cTn id="24" dur="2000" fill="hold"/>
                                        <p:tgtEl>
                                          <p:spTgt spid="16"/>
                                        </p:tgtEl>
                                        <p:attrNameLst>
                                          <p:attrName>ppt_w</p:attrName>
                                        </p:attrNameLst>
                                      </p:cBhvr>
                                      <p:tavLst>
                                        <p:tav tm="0" fmla="#ppt_w*sin(2.5*pi*$)">
                                          <p:val>
                                            <p:fltVal val="0"/>
                                          </p:val>
                                        </p:tav>
                                        <p:tav tm="100000">
                                          <p:val>
                                            <p:fltVal val="1"/>
                                          </p:val>
                                        </p:tav>
                                      </p:tavLst>
                                    </p:anim>
                                    <p:anim calcmode="lin" valueType="num">
                                      <p:cBhvr>
                                        <p:cTn id="25" dur="2000" fill="hold"/>
                                        <p:tgtEl>
                                          <p:spTgt spid="16"/>
                                        </p:tgtEl>
                                        <p:attrNameLst>
                                          <p:attrName>ppt_h</p:attrName>
                                        </p:attrNameLst>
                                      </p:cBhvr>
                                      <p:tavLst>
                                        <p:tav tm="0">
                                          <p:val>
                                            <p:strVal val="#ppt_h"/>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5122"/>
                                        </p:tgtEl>
                                        <p:attrNameLst>
                                          <p:attrName>style.visibility</p:attrName>
                                        </p:attrNameLst>
                                      </p:cBhvr>
                                      <p:to>
                                        <p:strVal val="visible"/>
                                      </p:to>
                                    </p:set>
                                    <p:animEffect transition="in" filter="wipe(left)">
                                      <p:cBhvr>
                                        <p:cTn id="30" dur="500"/>
                                        <p:tgtEl>
                                          <p:spTgt spid="5122"/>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26"/>
                                        </p:tgtEl>
                                        <p:attrNameLst>
                                          <p:attrName>style.visibility</p:attrName>
                                        </p:attrNameLst>
                                      </p:cBhvr>
                                      <p:to>
                                        <p:strVal val="visible"/>
                                      </p:to>
                                    </p:set>
                                    <p:anim calcmode="lin" valueType="num">
                                      <p:cBhvr>
                                        <p:cTn id="35" dur="500" fill="hold"/>
                                        <p:tgtEl>
                                          <p:spTgt spid="26"/>
                                        </p:tgtEl>
                                        <p:attrNameLst>
                                          <p:attrName>ppt_w</p:attrName>
                                        </p:attrNameLst>
                                      </p:cBhvr>
                                      <p:tavLst>
                                        <p:tav tm="0">
                                          <p:val>
                                            <p:fltVal val="0"/>
                                          </p:val>
                                        </p:tav>
                                        <p:tav tm="100000">
                                          <p:val>
                                            <p:strVal val="#ppt_w"/>
                                          </p:val>
                                        </p:tav>
                                      </p:tavLst>
                                    </p:anim>
                                    <p:anim calcmode="lin" valueType="num">
                                      <p:cBhvr>
                                        <p:cTn id="36" dur="500" fill="hold"/>
                                        <p:tgtEl>
                                          <p:spTgt spid="26"/>
                                        </p:tgtEl>
                                        <p:attrNameLst>
                                          <p:attrName>ppt_h</p:attrName>
                                        </p:attrNameLst>
                                      </p:cBhvr>
                                      <p:tavLst>
                                        <p:tav tm="0">
                                          <p:val>
                                            <p:fltVal val="0"/>
                                          </p:val>
                                        </p:tav>
                                        <p:tav tm="100000">
                                          <p:val>
                                            <p:strVal val="#ppt_h"/>
                                          </p:val>
                                        </p:tav>
                                      </p:tavLst>
                                    </p:anim>
                                    <p:animEffect transition="in" filter="fade">
                                      <p:cBhvr>
                                        <p:cTn id="3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Kế hoạch triển khai nhiệm vụ huấn luyện, thực binh, vận hành cơ chế diễn  tập, chiến đấu bảo vệ Công 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209550"/>
            <a:ext cx="4762500" cy="4762500"/>
          </a:xfrm>
          <a:prstGeom prst="rect">
            <a:avLst/>
          </a:prstGeom>
          <a:noFill/>
          <a:extLst>
            <a:ext uri="{909E8E84-426E-40DD-AFC4-6F175D3DCCD1}">
              <a14:hiddenFill xmlns:a14="http://schemas.microsoft.com/office/drawing/2010/main">
                <a:solidFill>
                  <a:srgbClr val="FFFFFF"/>
                </a:solidFill>
              </a14:hiddenFill>
            </a:ext>
          </a:extLst>
        </p:spPr>
      </p:pic>
      <p:sp>
        <p:nvSpPr>
          <p:cNvPr id="4" name="Google Shape;290;p32"/>
          <p:cNvSpPr txBox="1">
            <a:spLocks noGrp="1"/>
          </p:cNvSpPr>
          <p:nvPr>
            <p:ph type="sldNum" idx="12"/>
          </p:nvPr>
        </p:nvSpPr>
        <p:spPr>
          <a:xfrm>
            <a:off x="185275" y="2004750"/>
            <a:ext cx="2329325" cy="1252800"/>
          </a:xfrm>
          <a:prstGeom prst="rect">
            <a:avLst/>
          </a:prstGeom>
        </p:spPr>
        <p:txBody>
          <a:bodyPr spcFirstLastPara="1" wrap="square" lIns="91425" tIns="91425" rIns="91425" bIns="91425" anchor="t" anchorCtr="0">
            <a:noAutofit/>
          </a:bodyPr>
          <a:lstStyle/>
          <a:p>
            <a:r>
              <a:rPr lang="en" sz="2800" dirty="0" smtClean="0">
                <a:solidFill>
                  <a:srgbClr val="0B5394">
                    <a:lumMod val="75000"/>
                  </a:srgbClr>
                </a:solidFill>
              </a:rPr>
              <a:t>Kế hoạch</a:t>
            </a:r>
            <a:endParaRPr sz="2800" dirty="0">
              <a:solidFill>
                <a:srgbClr val="0B5394">
                  <a:lumMod val="75000"/>
                </a:srgbClr>
              </a:solidFill>
            </a:endParaRPr>
          </a:p>
        </p:txBody>
      </p:sp>
    </p:spTree>
    <p:extLst>
      <p:ext uri="{BB962C8B-B14F-4D97-AF65-F5344CB8AC3E}">
        <p14:creationId xmlns:p14="http://schemas.microsoft.com/office/powerpoint/2010/main" val="539882336"/>
      </p:ext>
    </p:extLst>
  </p:cSld>
  <p:clrMapOvr>
    <a:masterClrMapping/>
  </p:clrMapOvr>
  <p:timing>
    <p:tnLst>
      <p:par>
        <p:cTn id="1" dur="indefinite" restart="never" nodeType="tmRoot"/>
      </p:par>
    </p:tnLst>
  </p:timing>
</p:sld>
</file>

<file path=ppt/theme/theme1.xml><?xml version="1.0" encoding="utf-8"?>
<a:theme xmlns:a="http://schemas.openxmlformats.org/drawingml/2006/main" name="Aemelia template">
  <a:themeElements>
    <a:clrScheme name="Custom 347">
      <a:dk1>
        <a:srgbClr val="073763"/>
      </a:dk1>
      <a:lt1>
        <a:srgbClr val="FFFFFF"/>
      </a:lt1>
      <a:dk2>
        <a:srgbClr val="3F4247"/>
      </a:dk2>
      <a:lt2>
        <a:srgbClr val="CFD9E1"/>
      </a:lt2>
      <a:accent1>
        <a:srgbClr val="6FA8DC"/>
      </a:accent1>
      <a:accent2>
        <a:srgbClr val="0B5394"/>
      </a:accent2>
      <a:accent3>
        <a:srgbClr val="9FC5E8"/>
      </a:accent3>
      <a:accent4>
        <a:srgbClr val="CFD9E1"/>
      </a:accent4>
      <a:accent5>
        <a:srgbClr val="A1EFFF"/>
      </a:accent5>
      <a:accent6>
        <a:srgbClr val="5AB1C9"/>
      </a:accent6>
      <a:hlink>
        <a:srgbClr val="0B539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Aemelia template">
  <a:themeElements>
    <a:clrScheme name="Custom 347">
      <a:dk1>
        <a:srgbClr val="073763"/>
      </a:dk1>
      <a:lt1>
        <a:srgbClr val="FFFFFF"/>
      </a:lt1>
      <a:dk2>
        <a:srgbClr val="3F4247"/>
      </a:dk2>
      <a:lt2>
        <a:srgbClr val="CFD9E1"/>
      </a:lt2>
      <a:accent1>
        <a:srgbClr val="6FA8DC"/>
      </a:accent1>
      <a:accent2>
        <a:srgbClr val="0B5394"/>
      </a:accent2>
      <a:accent3>
        <a:srgbClr val="9FC5E8"/>
      </a:accent3>
      <a:accent4>
        <a:srgbClr val="CFD9E1"/>
      </a:accent4>
      <a:accent5>
        <a:srgbClr val="A1EFFF"/>
      </a:accent5>
      <a:accent6>
        <a:srgbClr val="5AB1C9"/>
      </a:accent6>
      <a:hlink>
        <a:srgbClr val="0B539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Aemelia template">
  <a:themeElements>
    <a:clrScheme name="Custom 347">
      <a:dk1>
        <a:srgbClr val="073763"/>
      </a:dk1>
      <a:lt1>
        <a:srgbClr val="FFFFFF"/>
      </a:lt1>
      <a:dk2>
        <a:srgbClr val="3F4247"/>
      </a:dk2>
      <a:lt2>
        <a:srgbClr val="CFD9E1"/>
      </a:lt2>
      <a:accent1>
        <a:srgbClr val="6FA8DC"/>
      </a:accent1>
      <a:accent2>
        <a:srgbClr val="0B5394"/>
      </a:accent2>
      <a:accent3>
        <a:srgbClr val="9FC5E8"/>
      </a:accent3>
      <a:accent4>
        <a:srgbClr val="CFD9E1"/>
      </a:accent4>
      <a:accent5>
        <a:srgbClr val="A1EFFF"/>
      </a:accent5>
      <a:accent6>
        <a:srgbClr val="5AB1C9"/>
      </a:accent6>
      <a:hlink>
        <a:srgbClr val="0B539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Aemelia template">
  <a:themeElements>
    <a:clrScheme name="Custom 347">
      <a:dk1>
        <a:srgbClr val="073763"/>
      </a:dk1>
      <a:lt1>
        <a:srgbClr val="FFFFFF"/>
      </a:lt1>
      <a:dk2>
        <a:srgbClr val="3F4247"/>
      </a:dk2>
      <a:lt2>
        <a:srgbClr val="CFD9E1"/>
      </a:lt2>
      <a:accent1>
        <a:srgbClr val="6FA8DC"/>
      </a:accent1>
      <a:accent2>
        <a:srgbClr val="0B5394"/>
      </a:accent2>
      <a:accent3>
        <a:srgbClr val="9FC5E8"/>
      </a:accent3>
      <a:accent4>
        <a:srgbClr val="CFD9E1"/>
      </a:accent4>
      <a:accent5>
        <a:srgbClr val="A1EFFF"/>
      </a:accent5>
      <a:accent6>
        <a:srgbClr val="5AB1C9"/>
      </a:accent6>
      <a:hlink>
        <a:srgbClr val="0B539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4405</TotalTime>
  <Words>1920</Words>
  <Application>Microsoft Office PowerPoint</Application>
  <PresentationFormat>On-screen Show (16:9)</PresentationFormat>
  <Paragraphs>198</Paragraphs>
  <Slides>19</Slides>
  <Notes>11</Notes>
  <HiddenSlides>0</HiddenSlides>
  <MMClips>0</MMClips>
  <ScaleCrop>false</ScaleCrop>
  <HeadingPairs>
    <vt:vector size="4" baseType="variant">
      <vt:variant>
        <vt:lpstr>Theme</vt:lpstr>
      </vt:variant>
      <vt:variant>
        <vt:i4>4</vt:i4>
      </vt:variant>
      <vt:variant>
        <vt:lpstr>Slide Titles</vt:lpstr>
      </vt:variant>
      <vt:variant>
        <vt:i4>19</vt:i4>
      </vt:variant>
    </vt:vector>
  </HeadingPairs>
  <TitlesOfParts>
    <vt:vector size="23" baseType="lpstr">
      <vt:lpstr>Aemelia template</vt:lpstr>
      <vt:lpstr>1_Aemelia template</vt:lpstr>
      <vt:lpstr>2_Aemelia template</vt:lpstr>
      <vt:lpstr>3_Aemelia template</vt:lpstr>
      <vt:lpstr>THÀNH TỰU VÀ TIẾP BƯỚC  Đại hội toàn thể Hội viên lần thứ 6 Ngày 22/12/2020 </vt:lpstr>
      <vt:lpstr>PowerPoint Presentation</vt:lpstr>
      <vt:lpstr>NHỮNG  KẾT QUẢ NỔI BẬT</vt:lpstr>
      <vt:lpstr>PowerPoint Presentation</vt:lpstr>
      <vt:lpstr>THÀNH TỰU</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Administrator</dc:creator>
  <cp:lastModifiedBy>Windows User</cp:lastModifiedBy>
  <cp:revision>423</cp:revision>
  <dcterms:modified xsi:type="dcterms:W3CDTF">2020-12-18T09:43:08Z</dcterms:modified>
</cp:coreProperties>
</file>